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1" r:id="rId4"/>
    <p:sldMasterId id="2147484222" r:id="rId5"/>
    <p:sldMasterId id="2147484235" r:id="rId6"/>
    <p:sldMasterId id="2147484250" r:id="rId7"/>
    <p:sldMasterId id="2147484265" r:id="rId8"/>
  </p:sldMasterIdLst>
  <p:notesMasterIdLst>
    <p:notesMasterId r:id="rId34"/>
  </p:notesMasterIdLst>
  <p:handoutMasterIdLst>
    <p:handoutMasterId r:id="rId35"/>
  </p:handoutMasterIdLst>
  <p:sldIdLst>
    <p:sldId id="475" r:id="rId9"/>
    <p:sldId id="410" r:id="rId10"/>
    <p:sldId id="428" r:id="rId11"/>
    <p:sldId id="257" r:id="rId12"/>
    <p:sldId id="734" r:id="rId13"/>
    <p:sldId id="730" r:id="rId14"/>
    <p:sldId id="731" r:id="rId15"/>
    <p:sldId id="732" r:id="rId16"/>
    <p:sldId id="733" r:id="rId17"/>
    <p:sldId id="1772" r:id="rId18"/>
    <p:sldId id="1774" r:id="rId19"/>
    <p:sldId id="1776" r:id="rId20"/>
    <p:sldId id="1775" r:id="rId21"/>
    <p:sldId id="1773" r:id="rId22"/>
    <p:sldId id="735" r:id="rId23"/>
    <p:sldId id="736" r:id="rId24"/>
    <p:sldId id="737" r:id="rId25"/>
    <p:sldId id="740" r:id="rId26"/>
    <p:sldId id="742" r:id="rId27"/>
    <p:sldId id="743" r:id="rId28"/>
    <p:sldId id="264" r:id="rId29"/>
    <p:sldId id="745" r:id="rId30"/>
    <p:sldId id="456" r:id="rId31"/>
    <p:sldId id="512" r:id="rId32"/>
    <p:sldId id="421"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9"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E6E8"/>
    <a:srgbClr val="602468"/>
    <a:srgbClr val="08A94F"/>
    <a:srgbClr val="002D57"/>
    <a:srgbClr val="000000"/>
    <a:srgbClr val="BABDC0"/>
    <a:srgbClr val="FFFFFF"/>
    <a:srgbClr val="BFBFBF"/>
    <a:srgbClr val="F3FBFE"/>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1C69B-73D5-CC4E-8782-8B4E1DAE6591}" v="1253" dt="2024-02-21T17:13:49.987"/>
    <p1510:client id="{97F9623C-578E-5BF6-29F0-2E7D5782A393}" v="413" dt="2024-02-20T19:19:31.216"/>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9"/>
    <p:restoredTop sz="93878"/>
  </p:normalViewPr>
  <p:slideViewPr>
    <p:cSldViewPr snapToGrid="0">
      <p:cViewPr varScale="1">
        <p:scale>
          <a:sx n="111" d="100"/>
          <a:sy n="111" d="100"/>
        </p:scale>
        <p:origin x="248" y="392"/>
      </p:cViewPr>
      <p:guideLst>
        <p:guide orient="horz" pos="816"/>
        <p:guide pos="288"/>
        <p:guide orient="horz" pos="9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mara Bownes" userId="S::sbownes@jff.org::3efb6455-0dba-471c-8699-0e87e8393cab" providerId="AD" clId="Web-{97F9623C-578E-5BF6-29F0-2E7D5782A393}"/>
    <pc:docChg chg="delSld modSld">
      <pc:chgData name="Shamara Bownes" userId="S::sbownes@jff.org::3efb6455-0dba-471c-8699-0e87e8393cab" providerId="AD" clId="Web-{97F9623C-578E-5BF6-29F0-2E7D5782A393}" dt="2024-02-20T19:19:31.216" v="368"/>
      <pc:docMkLst>
        <pc:docMk/>
      </pc:docMkLst>
      <pc:sldChg chg="del">
        <pc:chgData name="Shamara Bownes" userId="S::sbownes@jff.org::3efb6455-0dba-471c-8699-0e87e8393cab" providerId="AD" clId="Web-{97F9623C-578E-5BF6-29F0-2E7D5782A393}" dt="2024-02-20T17:05:31.421" v="114"/>
        <pc:sldMkLst>
          <pc:docMk/>
          <pc:sldMk cId="1354531637" sldId="256"/>
        </pc:sldMkLst>
      </pc:sldChg>
      <pc:sldChg chg="del">
        <pc:chgData name="Shamara Bownes" userId="S::sbownes@jff.org::3efb6455-0dba-471c-8699-0e87e8393cab" providerId="AD" clId="Web-{97F9623C-578E-5BF6-29F0-2E7D5782A393}" dt="2024-02-20T17:05:31.421" v="113"/>
        <pc:sldMkLst>
          <pc:docMk/>
          <pc:sldMk cId="87751396" sldId="257"/>
        </pc:sldMkLst>
      </pc:sldChg>
      <pc:sldChg chg="del">
        <pc:chgData name="Shamara Bownes" userId="S::sbownes@jff.org::3efb6455-0dba-471c-8699-0e87e8393cab" providerId="AD" clId="Web-{97F9623C-578E-5BF6-29F0-2E7D5782A393}" dt="2024-02-20T17:05:31.406" v="112"/>
        <pc:sldMkLst>
          <pc:docMk/>
          <pc:sldMk cId="3653743214" sldId="259"/>
        </pc:sldMkLst>
      </pc:sldChg>
      <pc:sldChg chg="del">
        <pc:chgData name="Shamara Bownes" userId="S::sbownes@jff.org::3efb6455-0dba-471c-8699-0e87e8393cab" providerId="AD" clId="Web-{97F9623C-578E-5BF6-29F0-2E7D5782A393}" dt="2024-02-20T17:05:31.406" v="111"/>
        <pc:sldMkLst>
          <pc:docMk/>
          <pc:sldMk cId="2985461472" sldId="260"/>
        </pc:sldMkLst>
      </pc:sldChg>
      <pc:sldChg chg="del">
        <pc:chgData name="Shamara Bownes" userId="S::sbownes@jff.org::3efb6455-0dba-471c-8699-0e87e8393cab" providerId="AD" clId="Web-{97F9623C-578E-5BF6-29F0-2E7D5782A393}" dt="2024-02-20T17:05:31.406" v="110"/>
        <pc:sldMkLst>
          <pc:docMk/>
          <pc:sldMk cId="3170624506" sldId="262"/>
        </pc:sldMkLst>
      </pc:sldChg>
      <pc:sldChg chg="del">
        <pc:chgData name="Shamara Bownes" userId="S::sbownes@jff.org::3efb6455-0dba-471c-8699-0e87e8393cab" providerId="AD" clId="Web-{97F9623C-578E-5BF6-29F0-2E7D5782A393}" dt="2024-02-20T17:05:31.406" v="109"/>
        <pc:sldMkLst>
          <pc:docMk/>
          <pc:sldMk cId="175285180" sldId="263"/>
        </pc:sldMkLst>
      </pc:sldChg>
      <pc:sldChg chg="del">
        <pc:chgData name="Shamara Bownes" userId="S::sbownes@jff.org::3efb6455-0dba-471c-8699-0e87e8393cab" providerId="AD" clId="Web-{97F9623C-578E-5BF6-29F0-2E7D5782A393}" dt="2024-02-20T17:05:31.406" v="108"/>
        <pc:sldMkLst>
          <pc:docMk/>
          <pc:sldMk cId="1684421043" sldId="264"/>
        </pc:sldMkLst>
      </pc:sldChg>
      <pc:sldChg chg="del">
        <pc:chgData name="Shamara Bownes" userId="S::sbownes@jff.org::3efb6455-0dba-471c-8699-0e87e8393cab" providerId="AD" clId="Web-{97F9623C-578E-5BF6-29F0-2E7D5782A393}" dt="2024-02-20T17:05:31.390" v="107"/>
        <pc:sldMkLst>
          <pc:docMk/>
          <pc:sldMk cId="1939859942" sldId="265"/>
        </pc:sldMkLst>
      </pc:sldChg>
      <pc:sldChg chg="del">
        <pc:chgData name="Shamara Bownes" userId="S::sbownes@jff.org::3efb6455-0dba-471c-8699-0e87e8393cab" providerId="AD" clId="Web-{97F9623C-578E-5BF6-29F0-2E7D5782A393}" dt="2024-02-20T17:05:31.437" v="124"/>
        <pc:sldMkLst>
          <pc:docMk/>
          <pc:sldMk cId="2886694804" sldId="312"/>
        </pc:sldMkLst>
      </pc:sldChg>
      <pc:sldChg chg="modSp">
        <pc:chgData name="Shamara Bownes" userId="S::sbownes@jff.org::3efb6455-0dba-471c-8699-0e87e8393cab" providerId="AD" clId="Web-{97F9623C-578E-5BF6-29F0-2E7D5782A393}" dt="2024-02-13T21:10:34.687" v="8" actId="20577"/>
        <pc:sldMkLst>
          <pc:docMk/>
          <pc:sldMk cId="3467220601" sldId="410"/>
        </pc:sldMkLst>
        <pc:spChg chg="mod">
          <ac:chgData name="Shamara Bownes" userId="S::sbownes@jff.org::3efb6455-0dba-471c-8699-0e87e8393cab" providerId="AD" clId="Web-{97F9623C-578E-5BF6-29F0-2E7D5782A393}" dt="2024-02-13T21:10:34.687" v="8" actId="20577"/>
          <ac:spMkLst>
            <pc:docMk/>
            <pc:sldMk cId="3467220601" sldId="410"/>
            <ac:spMk id="2" creationId="{00000000-0000-0000-0000-000000000000}"/>
          </ac:spMkLst>
        </pc:spChg>
        <pc:spChg chg="mod">
          <ac:chgData name="Shamara Bownes" userId="S::sbownes@jff.org::3efb6455-0dba-471c-8699-0e87e8393cab" providerId="AD" clId="Web-{97F9623C-578E-5BF6-29F0-2E7D5782A393}" dt="2024-02-13T21:09:50.499" v="2" actId="20577"/>
          <ac:spMkLst>
            <pc:docMk/>
            <pc:sldMk cId="3467220601" sldId="410"/>
            <ac:spMk id="15" creationId="{00000000-0000-0000-0000-000000000000}"/>
          </ac:spMkLst>
        </pc:spChg>
      </pc:sldChg>
      <pc:sldChg chg="del">
        <pc:chgData name="Shamara Bownes" userId="S::sbownes@jff.org::3efb6455-0dba-471c-8699-0e87e8393cab" providerId="AD" clId="Web-{97F9623C-578E-5BF6-29F0-2E7D5782A393}" dt="2024-02-20T17:05:31.437" v="122"/>
        <pc:sldMkLst>
          <pc:docMk/>
          <pc:sldMk cId="3805542302" sldId="419"/>
        </pc:sldMkLst>
      </pc:sldChg>
      <pc:sldChg chg="del">
        <pc:chgData name="Shamara Bownes" userId="S::sbownes@jff.org::3efb6455-0dba-471c-8699-0e87e8393cab" providerId="AD" clId="Web-{97F9623C-578E-5BF6-29F0-2E7D5782A393}" dt="2024-02-20T17:05:31.437" v="121"/>
        <pc:sldMkLst>
          <pc:docMk/>
          <pc:sldMk cId="1172922422" sldId="420"/>
        </pc:sldMkLst>
      </pc:sldChg>
      <pc:sldChg chg="modSp">
        <pc:chgData name="Shamara Bownes" userId="S::sbownes@jff.org::3efb6455-0dba-471c-8699-0e87e8393cab" providerId="AD" clId="Web-{97F9623C-578E-5BF6-29F0-2E7D5782A393}" dt="2024-02-20T17:26:49.860" v="208" actId="20577"/>
        <pc:sldMkLst>
          <pc:docMk/>
          <pc:sldMk cId="1884256070" sldId="428"/>
        </pc:sldMkLst>
        <pc:spChg chg="mod">
          <ac:chgData name="Shamara Bownes" userId="S::sbownes@jff.org::3efb6455-0dba-471c-8699-0e87e8393cab" providerId="AD" clId="Web-{97F9623C-578E-5BF6-29F0-2E7D5782A393}" dt="2024-02-20T17:04:16.387" v="105" actId="20577"/>
          <ac:spMkLst>
            <pc:docMk/>
            <pc:sldMk cId="1884256070" sldId="428"/>
            <ac:spMk id="3" creationId="{3A5AFDC3-4D66-1848-A0C3-BEBEFA0CD68C}"/>
          </ac:spMkLst>
        </pc:spChg>
        <pc:spChg chg="mod">
          <ac:chgData name="Shamara Bownes" userId="S::sbownes@jff.org::3efb6455-0dba-471c-8699-0e87e8393cab" providerId="AD" clId="Web-{97F9623C-578E-5BF6-29F0-2E7D5782A393}" dt="2024-02-20T17:03:40.495" v="44" actId="20577"/>
          <ac:spMkLst>
            <pc:docMk/>
            <pc:sldMk cId="1884256070" sldId="428"/>
            <ac:spMk id="7" creationId="{EDFB59D2-C0AB-BA57-4580-DB468F929320}"/>
          </ac:spMkLst>
        </pc:spChg>
        <pc:spChg chg="mod">
          <ac:chgData name="Shamara Bownes" userId="S::sbownes@jff.org::3efb6455-0dba-471c-8699-0e87e8393cab" providerId="AD" clId="Web-{97F9623C-578E-5BF6-29F0-2E7D5782A393}" dt="2024-02-20T17:26:49.860" v="208" actId="20577"/>
          <ac:spMkLst>
            <pc:docMk/>
            <pc:sldMk cId="1884256070" sldId="428"/>
            <ac:spMk id="8" creationId="{053B4982-E3F9-33F7-CA1D-7B3238DE7B9F}"/>
          </ac:spMkLst>
        </pc:spChg>
        <pc:picChg chg="mod">
          <ac:chgData name="Shamara Bownes" userId="S::sbownes@jff.org::3efb6455-0dba-471c-8699-0e87e8393cab" providerId="AD" clId="Web-{97F9623C-578E-5BF6-29F0-2E7D5782A393}" dt="2024-02-20T16:57:28.511" v="18"/>
          <ac:picMkLst>
            <pc:docMk/>
            <pc:sldMk cId="1884256070" sldId="428"/>
            <ac:picMk id="4" creationId="{40F140B0-1198-9DBB-4CC9-44085500B211}"/>
          </ac:picMkLst>
        </pc:picChg>
        <pc:picChg chg="mod">
          <ac:chgData name="Shamara Bownes" userId="S::sbownes@jff.org::3efb6455-0dba-471c-8699-0e87e8393cab" providerId="AD" clId="Web-{97F9623C-578E-5BF6-29F0-2E7D5782A393}" dt="2024-02-20T17:26:16.374" v="181" actId="1076"/>
          <ac:picMkLst>
            <pc:docMk/>
            <pc:sldMk cId="1884256070" sldId="428"/>
            <ac:picMk id="5" creationId="{F10F4167-3E2E-DAD5-8824-69CA06E18076}"/>
          </ac:picMkLst>
        </pc:picChg>
      </pc:sldChg>
      <pc:sldChg chg="addSp modSp">
        <pc:chgData name="Shamara Bownes" userId="S::sbownes@jff.org::3efb6455-0dba-471c-8699-0e87e8393cab" providerId="AD" clId="Web-{97F9623C-578E-5BF6-29F0-2E7D5782A393}" dt="2024-02-20T19:19:31.216" v="368"/>
        <pc:sldMkLst>
          <pc:docMk/>
          <pc:sldMk cId="2616861563" sldId="456"/>
        </pc:sldMkLst>
        <pc:spChg chg="add mod">
          <ac:chgData name="Shamara Bownes" userId="S::sbownes@jff.org::3efb6455-0dba-471c-8699-0e87e8393cab" providerId="AD" clId="Web-{97F9623C-578E-5BF6-29F0-2E7D5782A393}" dt="2024-02-20T19:19:31.216" v="368"/>
          <ac:spMkLst>
            <pc:docMk/>
            <pc:sldMk cId="2616861563" sldId="456"/>
            <ac:spMk id="3" creationId="{AE4EF953-D433-033D-9361-996E6FD45244}"/>
          </ac:spMkLst>
        </pc:spChg>
        <pc:spChg chg="mod">
          <ac:chgData name="Shamara Bownes" userId="S::sbownes@jff.org::3efb6455-0dba-471c-8699-0e87e8393cab" providerId="AD" clId="Web-{97F9623C-578E-5BF6-29F0-2E7D5782A393}" dt="2024-02-20T17:06:55.565" v="174" actId="20577"/>
          <ac:spMkLst>
            <pc:docMk/>
            <pc:sldMk cId="2616861563" sldId="456"/>
            <ac:spMk id="12" creationId="{441010F3-CD21-971E-B7A0-7A8CCE3D2F8F}"/>
          </ac:spMkLst>
        </pc:spChg>
        <pc:picChg chg="mod">
          <ac:chgData name="Shamara Bownes" userId="S::sbownes@jff.org::3efb6455-0dba-471c-8699-0e87e8393cab" providerId="AD" clId="Web-{97F9623C-578E-5BF6-29F0-2E7D5782A393}" dt="2024-02-20T19:19:31.185" v="366"/>
          <ac:picMkLst>
            <pc:docMk/>
            <pc:sldMk cId="2616861563" sldId="456"/>
            <ac:picMk id="2" creationId="{F5F4EEC5-EA6D-62DB-551C-FCC29E502F7C}"/>
          </ac:picMkLst>
        </pc:picChg>
      </pc:sldChg>
      <pc:sldChg chg="del">
        <pc:chgData name="Shamara Bownes" userId="S::sbownes@jff.org::3efb6455-0dba-471c-8699-0e87e8393cab" providerId="AD" clId="Web-{97F9623C-578E-5BF6-29F0-2E7D5782A393}" dt="2024-02-13T21:09:58.671" v="3"/>
        <pc:sldMkLst>
          <pc:docMk/>
          <pc:sldMk cId="1452713188" sldId="457"/>
        </pc:sldMkLst>
      </pc:sldChg>
      <pc:sldChg chg="modSp">
        <pc:chgData name="Shamara Bownes" userId="S::sbownes@jff.org::3efb6455-0dba-471c-8699-0e87e8393cab" providerId="AD" clId="Web-{97F9623C-578E-5BF6-29F0-2E7D5782A393}" dt="2024-02-20T18:42:32.563" v="364" actId="20577"/>
        <pc:sldMkLst>
          <pc:docMk/>
          <pc:sldMk cId="529135249" sldId="475"/>
        </pc:sldMkLst>
        <pc:spChg chg="mod">
          <ac:chgData name="Shamara Bownes" userId="S::sbownes@jff.org::3efb6455-0dba-471c-8699-0e87e8393cab" providerId="AD" clId="Web-{97F9623C-578E-5BF6-29F0-2E7D5782A393}" dt="2024-02-20T18:42:32.563" v="364" actId="20577"/>
          <ac:spMkLst>
            <pc:docMk/>
            <pc:sldMk cId="529135249" sldId="475"/>
            <ac:spMk id="8" creationId="{0F7200B4-F679-48CA-8F6D-3AAF0DEE94A3}"/>
          </ac:spMkLst>
        </pc:spChg>
      </pc:sldChg>
      <pc:sldChg chg="del">
        <pc:chgData name="Shamara Bownes" userId="S::sbownes@jff.org::3efb6455-0dba-471c-8699-0e87e8393cab" providerId="AD" clId="Web-{97F9623C-578E-5BF6-29F0-2E7D5782A393}" dt="2024-02-13T21:10:02.780" v="4"/>
        <pc:sldMkLst>
          <pc:docMk/>
          <pc:sldMk cId="952712063" sldId="492"/>
        </pc:sldMkLst>
      </pc:sldChg>
      <pc:sldChg chg="modSp">
        <pc:chgData name="Shamara Bownes" userId="S::sbownes@jff.org::3efb6455-0dba-471c-8699-0e87e8393cab" providerId="AD" clId="Web-{97F9623C-578E-5BF6-29F0-2E7D5782A393}" dt="2024-02-20T18:42:13.468" v="352" actId="20577"/>
        <pc:sldMkLst>
          <pc:docMk/>
          <pc:sldMk cId="2362981764" sldId="512"/>
        </pc:sldMkLst>
        <pc:spChg chg="mod">
          <ac:chgData name="Shamara Bownes" userId="S::sbownes@jff.org::3efb6455-0dba-471c-8699-0e87e8393cab" providerId="AD" clId="Web-{97F9623C-578E-5BF6-29F0-2E7D5782A393}" dt="2024-02-20T18:42:13.468" v="352" actId="20577"/>
          <ac:spMkLst>
            <pc:docMk/>
            <pc:sldMk cId="2362981764" sldId="512"/>
            <ac:spMk id="9" creationId="{00000000-0000-0000-0000-000000000000}"/>
          </ac:spMkLst>
        </pc:spChg>
      </pc:sldChg>
      <pc:sldChg chg="del">
        <pc:chgData name="Shamara Bownes" userId="S::sbownes@jff.org::3efb6455-0dba-471c-8699-0e87e8393cab" providerId="AD" clId="Web-{97F9623C-578E-5BF6-29F0-2E7D5782A393}" dt="2024-02-20T16:56:39.024" v="10"/>
        <pc:sldMkLst>
          <pc:docMk/>
          <pc:sldMk cId="3690333511" sldId="514"/>
        </pc:sldMkLst>
      </pc:sldChg>
      <pc:sldChg chg="del">
        <pc:chgData name="Shamara Bownes" userId="S::sbownes@jff.org::3efb6455-0dba-471c-8699-0e87e8393cab" providerId="AD" clId="Web-{97F9623C-578E-5BF6-29F0-2E7D5782A393}" dt="2024-02-13T21:10:36.187" v="9"/>
        <pc:sldMkLst>
          <pc:docMk/>
          <pc:sldMk cId="1446178789" sldId="515"/>
        </pc:sldMkLst>
      </pc:sldChg>
      <pc:sldChg chg="del">
        <pc:chgData name="Shamara Bownes" userId="S::sbownes@jff.org::3efb6455-0dba-471c-8699-0e87e8393cab" providerId="AD" clId="Web-{97F9623C-578E-5BF6-29F0-2E7D5782A393}" dt="2024-02-20T16:56:45.400" v="11"/>
        <pc:sldMkLst>
          <pc:docMk/>
          <pc:sldMk cId="589597768" sldId="516"/>
        </pc:sldMkLst>
      </pc:sldChg>
      <pc:sldChg chg="del">
        <pc:chgData name="Shamara Bownes" userId="S::sbownes@jff.org::3efb6455-0dba-471c-8699-0e87e8393cab" providerId="AD" clId="Web-{97F9623C-578E-5BF6-29F0-2E7D5782A393}" dt="2024-02-20T16:56:53.994" v="12"/>
        <pc:sldMkLst>
          <pc:docMk/>
          <pc:sldMk cId="3063908436" sldId="517"/>
        </pc:sldMkLst>
      </pc:sldChg>
      <pc:sldChg chg="del">
        <pc:chgData name="Shamara Bownes" userId="S::sbownes@jff.org::3efb6455-0dba-471c-8699-0e87e8393cab" providerId="AD" clId="Web-{97F9623C-578E-5BF6-29F0-2E7D5782A393}" dt="2024-02-20T16:57:02.650" v="13"/>
        <pc:sldMkLst>
          <pc:docMk/>
          <pc:sldMk cId="1479399033" sldId="519"/>
        </pc:sldMkLst>
      </pc:sldChg>
      <pc:sldChg chg="del">
        <pc:chgData name="Shamara Bownes" userId="S::sbownes@jff.org::3efb6455-0dba-471c-8699-0e87e8393cab" providerId="AD" clId="Web-{97F9623C-578E-5BF6-29F0-2E7D5782A393}" dt="2024-02-20T17:05:31.452" v="125"/>
        <pc:sldMkLst>
          <pc:docMk/>
          <pc:sldMk cId="0" sldId="521"/>
        </pc:sldMkLst>
      </pc:sldChg>
      <pc:sldChg chg="del">
        <pc:chgData name="Shamara Bownes" userId="S::sbownes@jff.org::3efb6455-0dba-471c-8699-0e87e8393cab" providerId="AD" clId="Web-{97F9623C-578E-5BF6-29F0-2E7D5782A393}" dt="2024-02-20T17:05:31.437" v="120"/>
        <pc:sldMkLst>
          <pc:docMk/>
          <pc:sldMk cId="1119869940" sldId="1060"/>
        </pc:sldMkLst>
      </pc:sldChg>
      <pc:sldChg chg="del">
        <pc:chgData name="Shamara Bownes" userId="S::sbownes@jff.org::3efb6455-0dba-471c-8699-0e87e8393cab" providerId="AD" clId="Web-{97F9623C-578E-5BF6-29F0-2E7D5782A393}" dt="2024-02-20T17:05:31.437" v="119"/>
        <pc:sldMkLst>
          <pc:docMk/>
          <pc:sldMk cId="1332235213" sldId="1063"/>
        </pc:sldMkLst>
      </pc:sldChg>
      <pc:sldChg chg="del">
        <pc:chgData name="Shamara Bownes" userId="S::sbownes@jff.org::3efb6455-0dba-471c-8699-0e87e8393cab" providerId="AD" clId="Web-{97F9623C-578E-5BF6-29F0-2E7D5782A393}" dt="2024-02-20T17:05:31.421" v="118"/>
        <pc:sldMkLst>
          <pc:docMk/>
          <pc:sldMk cId="4181542015" sldId="1077"/>
        </pc:sldMkLst>
      </pc:sldChg>
      <pc:sldChg chg="del">
        <pc:chgData name="Shamara Bownes" userId="S::sbownes@jff.org::3efb6455-0dba-471c-8699-0e87e8393cab" providerId="AD" clId="Web-{97F9623C-578E-5BF6-29F0-2E7D5782A393}" dt="2024-02-20T17:05:31.421" v="115"/>
        <pc:sldMkLst>
          <pc:docMk/>
          <pc:sldMk cId="566589894" sldId="1085"/>
        </pc:sldMkLst>
      </pc:sldChg>
      <pc:sldChg chg="del">
        <pc:chgData name="Shamara Bownes" userId="S::sbownes@jff.org::3efb6455-0dba-471c-8699-0e87e8393cab" providerId="AD" clId="Web-{97F9623C-578E-5BF6-29F0-2E7D5782A393}" dt="2024-02-20T17:05:31.421" v="117"/>
        <pc:sldMkLst>
          <pc:docMk/>
          <pc:sldMk cId="1496668647" sldId="1099"/>
        </pc:sldMkLst>
      </pc:sldChg>
      <pc:sldChg chg="del">
        <pc:chgData name="Shamara Bownes" userId="S::sbownes@jff.org::3efb6455-0dba-471c-8699-0e87e8393cab" providerId="AD" clId="Web-{97F9623C-578E-5BF6-29F0-2E7D5782A393}" dt="2024-02-20T17:05:31.437" v="123"/>
        <pc:sldMkLst>
          <pc:docMk/>
          <pc:sldMk cId="997738450" sldId="1100"/>
        </pc:sldMkLst>
      </pc:sldChg>
      <pc:sldChg chg="del">
        <pc:chgData name="Shamara Bownes" userId="S::sbownes@jff.org::3efb6455-0dba-471c-8699-0e87e8393cab" providerId="AD" clId="Web-{97F9623C-578E-5BF6-29F0-2E7D5782A393}" dt="2024-02-20T17:05:31.421" v="116"/>
        <pc:sldMkLst>
          <pc:docMk/>
          <pc:sldMk cId="2205270475" sldId="1101"/>
        </pc:sldMkLst>
      </pc:sldChg>
    </pc:docChg>
  </pc:docChgLst>
  <pc:docChgLst>
    <pc:chgData name="Mark Genua" userId="d0d515ee-99c8-4dd7-a7a8-f042eec0ba5d" providerId="ADAL" clId="{A20BF075-B526-9340-9200-4C69566CA3EF}"/>
    <pc:docChg chg="undo custSel addSld delSld modSld sldOrd">
      <pc:chgData name="Mark Genua" userId="d0d515ee-99c8-4dd7-a7a8-f042eec0ba5d" providerId="ADAL" clId="{A20BF075-B526-9340-9200-4C69566CA3EF}" dt="2023-11-27T15:47:41.139" v="4585" actId="1076"/>
      <pc:docMkLst>
        <pc:docMk/>
      </pc:docMkLst>
      <pc:sldChg chg="add del">
        <pc:chgData name="Mark Genua" userId="d0d515ee-99c8-4dd7-a7a8-f042eec0ba5d" providerId="ADAL" clId="{A20BF075-B526-9340-9200-4C69566CA3EF}" dt="2023-11-27T14:28:35.895" v="3350"/>
        <pc:sldMkLst>
          <pc:docMk/>
          <pc:sldMk cId="1354531637" sldId="256"/>
        </pc:sldMkLst>
      </pc:sldChg>
      <pc:sldChg chg="add del">
        <pc:chgData name="Mark Genua" userId="d0d515ee-99c8-4dd7-a7a8-f042eec0ba5d" providerId="ADAL" clId="{A20BF075-B526-9340-9200-4C69566CA3EF}" dt="2023-11-27T14:28:35.895" v="3350"/>
        <pc:sldMkLst>
          <pc:docMk/>
          <pc:sldMk cId="87751396" sldId="257"/>
        </pc:sldMkLst>
      </pc:sldChg>
      <pc:sldChg chg="modSp add del mod">
        <pc:chgData name="Mark Genua" userId="d0d515ee-99c8-4dd7-a7a8-f042eec0ba5d" providerId="ADAL" clId="{A20BF075-B526-9340-9200-4C69566CA3EF}" dt="2023-11-27T14:28:35.895" v="3350"/>
        <pc:sldMkLst>
          <pc:docMk/>
          <pc:sldMk cId="3653743214" sldId="259"/>
        </pc:sldMkLst>
        <pc:spChg chg="mod">
          <ac:chgData name="Mark Genua" userId="d0d515ee-99c8-4dd7-a7a8-f042eec0ba5d" providerId="ADAL" clId="{A20BF075-B526-9340-9200-4C69566CA3EF}" dt="2023-11-27T14:27:35.462" v="3349"/>
          <ac:spMkLst>
            <pc:docMk/>
            <pc:sldMk cId="3653743214" sldId="259"/>
            <ac:spMk id="3" creationId="{FE2D31EF-E764-9A90-9476-13F0DBBEC02E}"/>
          </ac:spMkLst>
        </pc:spChg>
      </pc:sldChg>
      <pc:sldChg chg="add del">
        <pc:chgData name="Mark Genua" userId="d0d515ee-99c8-4dd7-a7a8-f042eec0ba5d" providerId="ADAL" clId="{A20BF075-B526-9340-9200-4C69566CA3EF}" dt="2023-11-27T14:28:35.895" v="3350"/>
        <pc:sldMkLst>
          <pc:docMk/>
          <pc:sldMk cId="2985461472" sldId="260"/>
        </pc:sldMkLst>
      </pc:sldChg>
      <pc:sldChg chg="add del">
        <pc:chgData name="Mark Genua" userId="d0d515ee-99c8-4dd7-a7a8-f042eec0ba5d" providerId="ADAL" clId="{A20BF075-B526-9340-9200-4C69566CA3EF}" dt="2023-11-27T14:28:35.895" v="3350"/>
        <pc:sldMkLst>
          <pc:docMk/>
          <pc:sldMk cId="3170624506" sldId="262"/>
        </pc:sldMkLst>
      </pc:sldChg>
      <pc:sldChg chg="add del">
        <pc:chgData name="Mark Genua" userId="d0d515ee-99c8-4dd7-a7a8-f042eec0ba5d" providerId="ADAL" clId="{A20BF075-B526-9340-9200-4C69566CA3EF}" dt="2023-11-27T14:28:35.895" v="3350"/>
        <pc:sldMkLst>
          <pc:docMk/>
          <pc:sldMk cId="175285180" sldId="263"/>
        </pc:sldMkLst>
      </pc:sldChg>
      <pc:sldChg chg="add del">
        <pc:chgData name="Mark Genua" userId="d0d515ee-99c8-4dd7-a7a8-f042eec0ba5d" providerId="ADAL" clId="{A20BF075-B526-9340-9200-4C69566CA3EF}" dt="2023-11-27T14:28:35.895" v="3350"/>
        <pc:sldMkLst>
          <pc:docMk/>
          <pc:sldMk cId="1684421043" sldId="264"/>
        </pc:sldMkLst>
      </pc:sldChg>
      <pc:sldChg chg="add del">
        <pc:chgData name="Mark Genua" userId="d0d515ee-99c8-4dd7-a7a8-f042eec0ba5d" providerId="ADAL" clId="{A20BF075-B526-9340-9200-4C69566CA3EF}" dt="2023-11-27T14:28:35.895" v="3350"/>
        <pc:sldMkLst>
          <pc:docMk/>
          <pc:sldMk cId="1939859942" sldId="265"/>
        </pc:sldMkLst>
      </pc:sldChg>
      <pc:sldChg chg="add">
        <pc:chgData name="Mark Genua" userId="d0d515ee-99c8-4dd7-a7a8-f042eec0ba5d" providerId="ADAL" clId="{A20BF075-B526-9340-9200-4C69566CA3EF}" dt="2023-11-27T14:29:25.138" v="3351"/>
        <pc:sldMkLst>
          <pc:docMk/>
          <pc:sldMk cId="2886694804" sldId="312"/>
        </pc:sldMkLst>
      </pc:sldChg>
      <pc:sldChg chg="del">
        <pc:chgData name="Mark Genua" userId="d0d515ee-99c8-4dd7-a7a8-f042eec0ba5d" providerId="ADAL" clId="{A20BF075-B526-9340-9200-4C69566CA3EF}" dt="2023-11-27T15:28:44.692" v="4474" actId="2696"/>
        <pc:sldMkLst>
          <pc:docMk/>
          <pc:sldMk cId="290358487" sldId="403"/>
        </pc:sldMkLst>
      </pc:sldChg>
      <pc:sldChg chg="modSp mod">
        <pc:chgData name="Mark Genua" userId="d0d515ee-99c8-4dd7-a7a8-f042eec0ba5d" providerId="ADAL" clId="{A20BF075-B526-9340-9200-4C69566CA3EF}" dt="2023-11-27T15:47:41.139" v="4585" actId="1076"/>
        <pc:sldMkLst>
          <pc:docMk/>
          <pc:sldMk cId="3467220601" sldId="410"/>
        </pc:sldMkLst>
        <pc:spChg chg="mod">
          <ac:chgData name="Mark Genua" userId="d0d515ee-99c8-4dd7-a7a8-f042eec0ba5d" providerId="ADAL" clId="{A20BF075-B526-9340-9200-4C69566CA3EF}" dt="2023-11-27T15:47:41.139" v="4585" actId="1076"/>
          <ac:spMkLst>
            <pc:docMk/>
            <pc:sldMk cId="3467220601" sldId="410"/>
            <ac:spMk id="2" creationId="{00000000-0000-0000-0000-000000000000}"/>
          </ac:spMkLst>
        </pc:spChg>
        <pc:spChg chg="mod">
          <ac:chgData name="Mark Genua" userId="d0d515ee-99c8-4dd7-a7a8-f042eec0ba5d" providerId="ADAL" clId="{A20BF075-B526-9340-9200-4C69566CA3EF}" dt="2023-11-27T15:47:37.538" v="4584" actId="1076"/>
          <ac:spMkLst>
            <pc:docMk/>
            <pc:sldMk cId="3467220601" sldId="410"/>
            <ac:spMk id="15" creationId="{00000000-0000-0000-0000-000000000000}"/>
          </ac:spMkLst>
        </pc:spChg>
      </pc:sldChg>
      <pc:sldChg chg="add">
        <pc:chgData name="Mark Genua" userId="d0d515ee-99c8-4dd7-a7a8-f042eec0ba5d" providerId="ADAL" clId="{A20BF075-B526-9340-9200-4C69566CA3EF}" dt="2023-11-27T14:29:25.138" v="3351"/>
        <pc:sldMkLst>
          <pc:docMk/>
          <pc:sldMk cId="3805542302" sldId="419"/>
        </pc:sldMkLst>
      </pc:sldChg>
      <pc:sldChg chg="add">
        <pc:chgData name="Mark Genua" userId="d0d515ee-99c8-4dd7-a7a8-f042eec0ba5d" providerId="ADAL" clId="{A20BF075-B526-9340-9200-4C69566CA3EF}" dt="2023-11-27T14:29:25.138" v="3351"/>
        <pc:sldMkLst>
          <pc:docMk/>
          <pc:sldMk cId="1172922422" sldId="420"/>
        </pc:sldMkLst>
      </pc:sldChg>
      <pc:sldChg chg="addSp delSp modSp mod ord">
        <pc:chgData name="Mark Genua" userId="d0d515ee-99c8-4dd7-a7a8-f042eec0ba5d" providerId="ADAL" clId="{A20BF075-B526-9340-9200-4C69566CA3EF}" dt="2023-11-16T16:22:13.628" v="3037" actId="255"/>
        <pc:sldMkLst>
          <pc:docMk/>
          <pc:sldMk cId="2828371221" sldId="421"/>
        </pc:sldMkLst>
        <pc:spChg chg="mod">
          <ac:chgData name="Mark Genua" userId="d0d515ee-99c8-4dd7-a7a8-f042eec0ba5d" providerId="ADAL" clId="{A20BF075-B526-9340-9200-4C69566CA3EF}" dt="2023-11-16T16:20:46.465" v="2983" actId="255"/>
          <ac:spMkLst>
            <pc:docMk/>
            <pc:sldMk cId="2828371221" sldId="421"/>
            <ac:spMk id="2" creationId="{1FDB5BFB-EC3D-9648-9D2D-B528DC3C2E41}"/>
          </ac:spMkLst>
        </pc:spChg>
        <pc:spChg chg="mod">
          <ac:chgData name="Mark Genua" userId="d0d515ee-99c8-4dd7-a7a8-f042eec0ba5d" providerId="ADAL" clId="{A20BF075-B526-9340-9200-4C69566CA3EF}" dt="2023-11-16T16:22:13.628" v="3037" actId="255"/>
          <ac:spMkLst>
            <pc:docMk/>
            <pc:sldMk cId="2828371221" sldId="421"/>
            <ac:spMk id="3" creationId="{083F5EB6-9F04-B249-B8E7-99D8BEF4163B}"/>
          </ac:spMkLst>
        </pc:spChg>
        <pc:spChg chg="add del mod">
          <ac:chgData name="Mark Genua" userId="d0d515ee-99c8-4dd7-a7a8-f042eec0ba5d" providerId="ADAL" clId="{A20BF075-B526-9340-9200-4C69566CA3EF}" dt="2023-11-16T16:20:23.211" v="2967"/>
          <ac:spMkLst>
            <pc:docMk/>
            <pc:sldMk cId="2828371221" sldId="421"/>
            <ac:spMk id="4" creationId="{777595D0-5998-476D-E439-3CC963761E0E}"/>
          </ac:spMkLst>
        </pc:spChg>
      </pc:sldChg>
      <pc:sldChg chg="del">
        <pc:chgData name="Mark Genua" userId="d0d515ee-99c8-4dd7-a7a8-f042eec0ba5d" providerId="ADAL" clId="{A20BF075-B526-9340-9200-4C69566CA3EF}" dt="2023-11-27T15:28:44.692" v="4474" actId="2696"/>
        <pc:sldMkLst>
          <pc:docMk/>
          <pc:sldMk cId="2329634097" sldId="425"/>
        </pc:sldMkLst>
      </pc:sldChg>
      <pc:sldChg chg="addSp delSp modSp mod ord modNotesTx">
        <pc:chgData name="Mark Genua" userId="d0d515ee-99c8-4dd7-a7a8-f042eec0ba5d" providerId="ADAL" clId="{A20BF075-B526-9340-9200-4C69566CA3EF}" dt="2023-11-27T15:25:05.133" v="4463" actId="20577"/>
        <pc:sldMkLst>
          <pc:docMk/>
          <pc:sldMk cId="1884256070" sldId="428"/>
        </pc:sldMkLst>
        <pc:spChg chg="del mod">
          <ac:chgData name="Mark Genua" userId="d0d515ee-99c8-4dd7-a7a8-f042eec0ba5d" providerId="ADAL" clId="{A20BF075-B526-9340-9200-4C69566CA3EF}" dt="2023-11-16T16:33:33.215" v="3203" actId="478"/>
          <ac:spMkLst>
            <pc:docMk/>
            <pc:sldMk cId="1884256070" sldId="428"/>
            <ac:spMk id="2" creationId="{9D6B37F0-7954-B949-AD83-C6A01758BCF3}"/>
          </ac:spMkLst>
        </pc:spChg>
        <pc:spChg chg="add mod">
          <ac:chgData name="Mark Genua" userId="d0d515ee-99c8-4dd7-a7a8-f042eec0ba5d" providerId="ADAL" clId="{A20BF075-B526-9340-9200-4C69566CA3EF}" dt="2023-11-27T14:42:57.074" v="3511" actId="1076"/>
          <ac:spMkLst>
            <pc:docMk/>
            <pc:sldMk cId="1884256070" sldId="428"/>
            <ac:spMk id="2" creationId="{ED4C9C97-405E-2B16-57F6-B9DDF340C7BF}"/>
          </ac:spMkLst>
        </pc:spChg>
        <pc:spChg chg="add del mod">
          <ac:chgData name="Mark Genua" userId="d0d515ee-99c8-4dd7-a7a8-f042eec0ba5d" providerId="ADAL" clId="{A20BF075-B526-9340-9200-4C69566CA3EF}" dt="2023-11-16T16:34:41.352" v="3208" actId="1076"/>
          <ac:spMkLst>
            <pc:docMk/>
            <pc:sldMk cId="1884256070" sldId="428"/>
            <ac:spMk id="3" creationId="{3A5AFDC3-4D66-1848-A0C3-BEBEFA0CD68C}"/>
          </ac:spMkLst>
        </pc:spChg>
        <pc:spChg chg="del">
          <ac:chgData name="Mark Genua" userId="d0d515ee-99c8-4dd7-a7a8-f042eec0ba5d" providerId="ADAL" clId="{A20BF075-B526-9340-9200-4C69566CA3EF}" dt="2023-11-16T16:31:48.163" v="3183" actId="478"/>
          <ac:spMkLst>
            <pc:docMk/>
            <pc:sldMk cId="1884256070" sldId="428"/>
            <ac:spMk id="7" creationId="{65263E77-891F-4C1A-A932-5793775DC810}"/>
          </ac:spMkLst>
        </pc:spChg>
        <pc:spChg chg="add mod">
          <ac:chgData name="Mark Genua" userId="d0d515ee-99c8-4dd7-a7a8-f042eec0ba5d" providerId="ADAL" clId="{A20BF075-B526-9340-9200-4C69566CA3EF}" dt="2023-11-27T15:08:45.592" v="3541" actId="1076"/>
          <ac:spMkLst>
            <pc:docMk/>
            <pc:sldMk cId="1884256070" sldId="428"/>
            <ac:spMk id="7" creationId="{EDFB59D2-C0AB-BA57-4580-DB468F929320}"/>
          </ac:spMkLst>
        </pc:spChg>
        <pc:spChg chg="add mod">
          <ac:chgData name="Mark Genua" userId="d0d515ee-99c8-4dd7-a7a8-f042eec0ba5d" providerId="ADAL" clId="{A20BF075-B526-9340-9200-4C69566CA3EF}" dt="2023-11-27T15:25:05.133" v="4463" actId="20577"/>
          <ac:spMkLst>
            <pc:docMk/>
            <pc:sldMk cId="1884256070" sldId="428"/>
            <ac:spMk id="8" creationId="{053B4982-E3F9-33F7-CA1D-7B3238DE7B9F}"/>
          </ac:spMkLst>
        </pc:spChg>
        <pc:spChg chg="del mod">
          <ac:chgData name="Mark Genua" userId="d0d515ee-99c8-4dd7-a7a8-f042eec0ba5d" providerId="ADAL" clId="{A20BF075-B526-9340-9200-4C69566CA3EF}" dt="2023-11-16T16:31:20.997" v="3101" actId="478"/>
          <ac:spMkLst>
            <pc:docMk/>
            <pc:sldMk cId="1884256070" sldId="428"/>
            <ac:spMk id="13" creationId="{D9141D61-B88B-4920-B88D-6663CCAA5AA6}"/>
          </ac:spMkLst>
        </pc:spChg>
        <pc:picChg chg="add mod">
          <ac:chgData name="Mark Genua" userId="d0d515ee-99c8-4dd7-a7a8-f042eec0ba5d" providerId="ADAL" clId="{A20BF075-B526-9340-9200-4C69566CA3EF}" dt="2023-11-27T14:45:50.640" v="3528" actId="1076"/>
          <ac:picMkLst>
            <pc:docMk/>
            <pc:sldMk cId="1884256070" sldId="428"/>
            <ac:picMk id="4" creationId="{40F140B0-1198-9DBB-4CC9-44085500B211}"/>
          </ac:picMkLst>
        </pc:picChg>
        <pc:picChg chg="add mod">
          <ac:chgData name="Mark Genua" userId="d0d515ee-99c8-4dd7-a7a8-f042eec0ba5d" providerId="ADAL" clId="{A20BF075-B526-9340-9200-4C69566CA3EF}" dt="2023-11-27T14:56:36.156" v="3534" actId="1076"/>
          <ac:picMkLst>
            <pc:docMk/>
            <pc:sldMk cId="1884256070" sldId="428"/>
            <ac:picMk id="5" creationId="{F10F4167-3E2E-DAD5-8824-69CA06E18076}"/>
          </ac:picMkLst>
        </pc:picChg>
      </pc:sldChg>
      <pc:sldChg chg="del">
        <pc:chgData name="Mark Genua" userId="d0d515ee-99c8-4dd7-a7a8-f042eec0ba5d" providerId="ADAL" clId="{A20BF075-B526-9340-9200-4C69566CA3EF}" dt="2023-11-27T15:28:44.692" v="4474" actId="2696"/>
        <pc:sldMkLst>
          <pc:docMk/>
          <pc:sldMk cId="3725530701" sldId="437"/>
        </pc:sldMkLst>
      </pc:sldChg>
      <pc:sldChg chg="modSp del mod ord">
        <pc:chgData name="Mark Genua" userId="d0d515ee-99c8-4dd7-a7a8-f042eec0ba5d" providerId="ADAL" clId="{A20BF075-B526-9340-9200-4C69566CA3EF}" dt="2023-11-27T14:46:07.616" v="3529" actId="2696"/>
        <pc:sldMkLst>
          <pc:docMk/>
          <pc:sldMk cId="559743387" sldId="442"/>
        </pc:sldMkLst>
        <pc:spChg chg="mod">
          <ac:chgData name="Mark Genua" userId="d0d515ee-99c8-4dd7-a7a8-f042eec0ba5d" providerId="ADAL" clId="{A20BF075-B526-9340-9200-4C69566CA3EF}" dt="2023-11-16T16:07:20.617" v="2201" actId="313"/>
          <ac:spMkLst>
            <pc:docMk/>
            <pc:sldMk cId="559743387" sldId="442"/>
            <ac:spMk id="5" creationId="{00000000-0000-0000-0000-000000000000}"/>
          </ac:spMkLst>
        </pc:spChg>
      </pc:sldChg>
      <pc:sldChg chg="del ord">
        <pc:chgData name="Mark Genua" userId="d0d515ee-99c8-4dd7-a7a8-f042eec0ba5d" providerId="ADAL" clId="{A20BF075-B526-9340-9200-4C69566CA3EF}" dt="2023-11-27T15:28:44.692" v="4474" actId="2696"/>
        <pc:sldMkLst>
          <pc:docMk/>
          <pc:sldMk cId="492699153" sldId="453"/>
        </pc:sldMkLst>
      </pc:sldChg>
      <pc:sldChg chg="addSp delSp modSp mod ord modShow">
        <pc:chgData name="Mark Genua" userId="d0d515ee-99c8-4dd7-a7a8-f042eec0ba5d" providerId="ADAL" clId="{A20BF075-B526-9340-9200-4C69566CA3EF}" dt="2023-11-27T14:53:09.405" v="3532"/>
        <pc:sldMkLst>
          <pc:docMk/>
          <pc:sldMk cId="2616861563" sldId="456"/>
        </pc:sldMkLst>
        <pc:spChg chg="del">
          <ac:chgData name="Mark Genua" userId="d0d515ee-99c8-4dd7-a7a8-f042eec0ba5d" providerId="ADAL" clId="{A20BF075-B526-9340-9200-4C69566CA3EF}" dt="2023-11-20T20:18:32.861" v="3295" actId="478"/>
          <ac:spMkLst>
            <pc:docMk/>
            <pc:sldMk cId="2616861563" sldId="456"/>
            <ac:spMk id="2" creationId="{9D6B37F0-7954-B949-AD83-C6A01758BCF3}"/>
          </ac:spMkLst>
        </pc:spChg>
        <pc:spChg chg="del">
          <ac:chgData name="Mark Genua" userId="d0d515ee-99c8-4dd7-a7a8-f042eec0ba5d" providerId="ADAL" clId="{A20BF075-B526-9340-9200-4C69566CA3EF}" dt="2023-11-20T20:18:26.213" v="3291" actId="478"/>
          <ac:spMkLst>
            <pc:docMk/>
            <pc:sldMk cId="2616861563" sldId="456"/>
            <ac:spMk id="3" creationId="{3A5AFDC3-4D66-1848-A0C3-BEBEFA0CD68C}"/>
          </ac:spMkLst>
        </pc:spChg>
        <pc:spChg chg="add del mod">
          <ac:chgData name="Mark Genua" userId="d0d515ee-99c8-4dd7-a7a8-f042eec0ba5d" providerId="ADAL" clId="{A20BF075-B526-9340-9200-4C69566CA3EF}" dt="2023-11-20T20:18:28.849" v="3292" actId="478"/>
          <ac:spMkLst>
            <pc:docMk/>
            <pc:sldMk cId="2616861563" sldId="456"/>
            <ac:spMk id="5" creationId="{C242C322-AD11-1A1F-4281-A060AC382571}"/>
          </ac:spMkLst>
        </pc:spChg>
        <pc:spChg chg="add del mod">
          <ac:chgData name="Mark Genua" userId="d0d515ee-99c8-4dd7-a7a8-f042eec0ba5d" providerId="ADAL" clId="{A20BF075-B526-9340-9200-4C69566CA3EF}" dt="2023-11-20T20:18:34.001" v="3296" actId="478"/>
          <ac:spMkLst>
            <pc:docMk/>
            <pc:sldMk cId="2616861563" sldId="456"/>
            <ac:spMk id="8" creationId="{CD2CB3A5-B9A3-52B8-2D55-57757F96314D}"/>
          </ac:spMkLst>
        </pc:spChg>
        <pc:spChg chg="del">
          <ac:chgData name="Mark Genua" userId="d0d515ee-99c8-4dd7-a7a8-f042eec0ba5d" providerId="ADAL" clId="{A20BF075-B526-9340-9200-4C69566CA3EF}" dt="2023-11-27T14:53:09.405" v="3532"/>
          <ac:spMkLst>
            <pc:docMk/>
            <pc:sldMk cId="2616861563" sldId="456"/>
            <ac:spMk id="9" creationId="{154FD4E1-E2A1-4743-9BE2-2DD385249532}"/>
          </ac:spMkLst>
        </pc:spChg>
        <pc:spChg chg="del">
          <ac:chgData name="Mark Genua" userId="d0d515ee-99c8-4dd7-a7a8-f042eec0ba5d" providerId="ADAL" clId="{A20BF075-B526-9340-9200-4C69566CA3EF}" dt="2023-11-20T20:17:38.604" v="3290" actId="478"/>
          <ac:spMkLst>
            <pc:docMk/>
            <pc:sldMk cId="2616861563" sldId="456"/>
            <ac:spMk id="10" creationId="{BFA89B50-E98F-4B45-9288-A57ED4C5070C}"/>
          </ac:spMkLst>
        </pc:spChg>
        <pc:spChg chg="del mod">
          <ac:chgData name="Mark Genua" userId="d0d515ee-99c8-4dd7-a7a8-f042eec0ba5d" providerId="ADAL" clId="{A20BF075-B526-9340-9200-4C69566CA3EF}" dt="2023-11-20T20:18:30.774" v="3294" actId="478"/>
          <ac:spMkLst>
            <pc:docMk/>
            <pc:sldMk cId="2616861563" sldId="456"/>
            <ac:spMk id="11" creationId="{53068722-0B5C-4C45-B569-776F52392130}"/>
          </ac:spMkLst>
        </pc:spChg>
        <pc:spChg chg="add mod">
          <ac:chgData name="Mark Genua" userId="d0d515ee-99c8-4dd7-a7a8-f042eec0ba5d" providerId="ADAL" clId="{A20BF075-B526-9340-9200-4C69566CA3EF}" dt="2023-11-20T20:19:17.288" v="3345" actId="20577"/>
          <ac:spMkLst>
            <pc:docMk/>
            <pc:sldMk cId="2616861563" sldId="456"/>
            <ac:spMk id="12" creationId="{441010F3-CD21-971E-B7A0-7A8CCE3D2F8F}"/>
          </ac:spMkLst>
        </pc:spChg>
        <pc:picChg chg="add mod">
          <ac:chgData name="Mark Genua" userId="d0d515ee-99c8-4dd7-a7a8-f042eec0ba5d" providerId="ADAL" clId="{A20BF075-B526-9340-9200-4C69566CA3EF}" dt="2023-11-27T14:53:09.405" v="3532"/>
          <ac:picMkLst>
            <pc:docMk/>
            <pc:sldMk cId="2616861563" sldId="456"/>
            <ac:picMk id="2" creationId="{F5F4EEC5-EA6D-62DB-551C-FCC29E502F7C}"/>
          </ac:picMkLst>
        </pc:picChg>
      </pc:sldChg>
      <pc:sldChg chg="modSp mod">
        <pc:chgData name="Mark Genua" userId="d0d515ee-99c8-4dd7-a7a8-f042eec0ba5d" providerId="ADAL" clId="{A20BF075-B526-9340-9200-4C69566CA3EF}" dt="2023-11-16T15:10:36.381" v="535" actId="20577"/>
        <pc:sldMkLst>
          <pc:docMk/>
          <pc:sldMk cId="1452713188" sldId="457"/>
        </pc:sldMkLst>
        <pc:spChg chg="mod">
          <ac:chgData name="Mark Genua" userId="d0d515ee-99c8-4dd7-a7a8-f042eec0ba5d" providerId="ADAL" clId="{A20BF075-B526-9340-9200-4C69566CA3EF}" dt="2023-11-16T15:10:18.408" v="487" actId="20577"/>
          <ac:spMkLst>
            <pc:docMk/>
            <pc:sldMk cId="1452713188" sldId="457"/>
            <ac:spMk id="5" creationId="{C6A7EA3C-8022-403C-9037-5AE4E5D0F619}"/>
          </ac:spMkLst>
        </pc:spChg>
        <pc:spChg chg="mod">
          <ac:chgData name="Mark Genua" userId="d0d515ee-99c8-4dd7-a7a8-f042eec0ba5d" providerId="ADAL" clId="{A20BF075-B526-9340-9200-4C69566CA3EF}" dt="2023-11-16T15:10:20.382" v="489" actId="20577"/>
          <ac:spMkLst>
            <pc:docMk/>
            <pc:sldMk cId="1452713188" sldId="457"/>
            <ac:spMk id="8" creationId="{2473198B-8C29-45F0-9268-1BDBD4D2329C}"/>
          </ac:spMkLst>
        </pc:spChg>
        <pc:spChg chg="mod">
          <ac:chgData name="Mark Genua" userId="d0d515ee-99c8-4dd7-a7a8-f042eec0ba5d" providerId="ADAL" clId="{A20BF075-B526-9340-9200-4C69566CA3EF}" dt="2023-11-16T15:10:29.476" v="513" actId="20577"/>
          <ac:spMkLst>
            <pc:docMk/>
            <pc:sldMk cId="1452713188" sldId="457"/>
            <ac:spMk id="11" creationId="{8936493F-2188-4C26-BD76-33B8872C5277}"/>
          </ac:spMkLst>
        </pc:spChg>
        <pc:spChg chg="mod">
          <ac:chgData name="Mark Genua" userId="d0d515ee-99c8-4dd7-a7a8-f042eec0ba5d" providerId="ADAL" clId="{A20BF075-B526-9340-9200-4C69566CA3EF}" dt="2023-11-16T15:10:36.381" v="535" actId="20577"/>
          <ac:spMkLst>
            <pc:docMk/>
            <pc:sldMk cId="1452713188" sldId="457"/>
            <ac:spMk id="14" creationId="{728A1EBE-1C67-4AD7-B60F-6E01F91BDCE9}"/>
          </ac:spMkLst>
        </pc:spChg>
      </pc:sldChg>
      <pc:sldChg chg="addSp delSp modSp mod">
        <pc:chgData name="Mark Genua" userId="d0d515ee-99c8-4dd7-a7a8-f042eec0ba5d" providerId="ADAL" clId="{A20BF075-B526-9340-9200-4C69566CA3EF}" dt="2023-11-16T15:04:23.464" v="278" actId="27107"/>
        <pc:sldMkLst>
          <pc:docMk/>
          <pc:sldMk cId="529135249" sldId="475"/>
        </pc:sldMkLst>
        <pc:spChg chg="add del mod">
          <ac:chgData name="Mark Genua" userId="d0d515ee-99c8-4dd7-a7a8-f042eec0ba5d" providerId="ADAL" clId="{A20BF075-B526-9340-9200-4C69566CA3EF}" dt="2023-11-16T15:03:24.178" v="249" actId="478"/>
          <ac:spMkLst>
            <pc:docMk/>
            <pc:sldMk cId="529135249" sldId="475"/>
            <ac:spMk id="3" creationId="{ECCFD10C-DC85-A545-E77D-D2B6D214BE50}"/>
          </ac:spMkLst>
        </pc:spChg>
        <pc:spChg chg="mod">
          <ac:chgData name="Mark Genua" userId="d0d515ee-99c8-4dd7-a7a8-f042eec0ba5d" providerId="ADAL" clId="{A20BF075-B526-9340-9200-4C69566CA3EF}" dt="2023-11-16T15:01:28.715" v="11" actId="20577"/>
          <ac:spMkLst>
            <pc:docMk/>
            <pc:sldMk cId="529135249" sldId="475"/>
            <ac:spMk id="6" creationId="{67D6A626-3723-4C68-8E0D-3989E41AC202}"/>
          </ac:spMkLst>
        </pc:spChg>
        <pc:spChg chg="mod">
          <ac:chgData name="Mark Genua" userId="d0d515ee-99c8-4dd7-a7a8-f042eec0ba5d" providerId="ADAL" clId="{A20BF075-B526-9340-9200-4C69566CA3EF}" dt="2023-11-16T15:02:36.196" v="168" actId="14100"/>
          <ac:spMkLst>
            <pc:docMk/>
            <pc:sldMk cId="529135249" sldId="475"/>
            <ac:spMk id="7" creationId="{5402CFB2-2EEA-4A88-B003-289161070135}"/>
          </ac:spMkLst>
        </pc:spChg>
        <pc:spChg chg="mod">
          <ac:chgData name="Mark Genua" userId="d0d515ee-99c8-4dd7-a7a8-f042eec0ba5d" providerId="ADAL" clId="{A20BF075-B526-9340-9200-4C69566CA3EF}" dt="2023-11-16T15:01:51.222" v="92" actId="20577"/>
          <ac:spMkLst>
            <pc:docMk/>
            <pc:sldMk cId="529135249" sldId="475"/>
            <ac:spMk id="8" creationId="{0F7200B4-F679-48CA-8F6D-3AAF0DEE94A3}"/>
          </ac:spMkLst>
        </pc:spChg>
        <pc:spChg chg="mod">
          <ac:chgData name="Mark Genua" userId="d0d515ee-99c8-4dd7-a7a8-f042eec0ba5d" providerId="ADAL" clId="{A20BF075-B526-9340-9200-4C69566CA3EF}" dt="2023-11-16T15:04:23.464" v="278" actId="27107"/>
          <ac:spMkLst>
            <pc:docMk/>
            <pc:sldMk cId="529135249" sldId="475"/>
            <ac:spMk id="9" creationId="{DAFA4748-BCA7-4CBC-8ADF-43C99738FC28}"/>
          </ac:spMkLst>
        </pc:spChg>
        <pc:spChg chg="del">
          <ac:chgData name="Mark Genua" userId="d0d515ee-99c8-4dd7-a7a8-f042eec0ba5d" providerId="ADAL" clId="{A20BF075-B526-9340-9200-4C69566CA3EF}" dt="2023-11-16T15:03:21.761" v="248" actId="478"/>
          <ac:spMkLst>
            <pc:docMk/>
            <pc:sldMk cId="529135249" sldId="475"/>
            <ac:spMk id="17" creationId="{95AB5A62-3D87-BEEA-0790-0E152C09A4D0}"/>
          </ac:spMkLst>
        </pc:spChg>
      </pc:sldChg>
      <pc:sldChg chg="addSp delSp modSp mod">
        <pc:chgData name="Mark Genua" userId="d0d515ee-99c8-4dd7-a7a8-f042eec0ba5d" providerId="ADAL" clId="{A20BF075-B526-9340-9200-4C69566CA3EF}" dt="2023-11-27T15:23:14.733" v="4462" actId="20577"/>
        <pc:sldMkLst>
          <pc:docMk/>
          <pc:sldMk cId="952712063" sldId="492"/>
        </pc:sldMkLst>
        <pc:spChg chg="add del mod">
          <ac:chgData name="Mark Genua" userId="d0d515ee-99c8-4dd7-a7a8-f042eec0ba5d" providerId="ADAL" clId="{A20BF075-B526-9340-9200-4C69566CA3EF}" dt="2023-11-16T15:11:12.623" v="537" actId="478"/>
          <ac:spMkLst>
            <pc:docMk/>
            <pc:sldMk cId="952712063" sldId="492"/>
            <ac:spMk id="3" creationId="{2A940BA0-FC01-D3AF-44C5-B6EEB9ADEF11}"/>
          </ac:spMkLst>
        </pc:spChg>
        <pc:spChg chg="mod">
          <ac:chgData name="Mark Genua" userId="d0d515ee-99c8-4dd7-a7a8-f042eec0ba5d" providerId="ADAL" clId="{A20BF075-B526-9340-9200-4C69566CA3EF}" dt="2023-11-16T15:30:01.972" v="1108" actId="20577"/>
          <ac:spMkLst>
            <pc:docMk/>
            <pc:sldMk cId="952712063" sldId="492"/>
            <ac:spMk id="5" creationId="{00000000-0000-0000-0000-000000000000}"/>
          </ac:spMkLst>
        </pc:spChg>
        <pc:spChg chg="mod">
          <ac:chgData name="Mark Genua" userId="d0d515ee-99c8-4dd7-a7a8-f042eec0ba5d" providerId="ADAL" clId="{A20BF075-B526-9340-9200-4C69566CA3EF}" dt="2023-11-27T15:23:14.733" v="4462" actId="20577"/>
          <ac:spMkLst>
            <pc:docMk/>
            <pc:sldMk cId="952712063" sldId="492"/>
            <ac:spMk id="9" creationId="{00000000-0000-0000-0000-000000000000}"/>
          </ac:spMkLst>
        </pc:spChg>
        <pc:spChg chg="del">
          <ac:chgData name="Mark Genua" userId="d0d515ee-99c8-4dd7-a7a8-f042eec0ba5d" providerId="ADAL" clId="{A20BF075-B526-9340-9200-4C69566CA3EF}" dt="2023-11-16T15:11:10.966" v="536" actId="478"/>
          <ac:spMkLst>
            <pc:docMk/>
            <pc:sldMk cId="952712063" sldId="492"/>
            <ac:spMk id="11" creationId="{78FAC934-9CF7-4D36-8A69-A28FD3A05669}"/>
          </ac:spMkLst>
        </pc:spChg>
      </pc:sldChg>
      <pc:sldChg chg="del">
        <pc:chgData name="Mark Genua" userId="d0d515ee-99c8-4dd7-a7a8-f042eec0ba5d" providerId="ADAL" clId="{A20BF075-B526-9340-9200-4C69566CA3EF}" dt="2023-11-27T15:28:44.692" v="4474" actId="2696"/>
        <pc:sldMkLst>
          <pc:docMk/>
          <pc:sldMk cId="1536246302" sldId="510"/>
        </pc:sldMkLst>
      </pc:sldChg>
      <pc:sldChg chg="del">
        <pc:chgData name="Mark Genua" userId="d0d515ee-99c8-4dd7-a7a8-f042eec0ba5d" providerId="ADAL" clId="{A20BF075-B526-9340-9200-4C69566CA3EF}" dt="2023-11-27T15:28:44.692" v="4474" actId="2696"/>
        <pc:sldMkLst>
          <pc:docMk/>
          <pc:sldMk cId="103511002" sldId="511"/>
        </pc:sldMkLst>
      </pc:sldChg>
      <pc:sldChg chg="addSp delSp modSp mod">
        <pc:chgData name="Mark Genua" userId="d0d515ee-99c8-4dd7-a7a8-f042eec0ba5d" providerId="ADAL" clId="{A20BF075-B526-9340-9200-4C69566CA3EF}" dt="2023-11-27T15:27:54.345" v="4473" actId="20577"/>
        <pc:sldMkLst>
          <pc:docMk/>
          <pc:sldMk cId="2362981764" sldId="512"/>
        </pc:sldMkLst>
        <pc:spChg chg="add del mod">
          <ac:chgData name="Mark Genua" userId="d0d515ee-99c8-4dd7-a7a8-f042eec0ba5d" providerId="ADAL" clId="{A20BF075-B526-9340-9200-4C69566CA3EF}" dt="2023-11-27T15:27:36.491" v="4471" actId="478"/>
          <ac:spMkLst>
            <pc:docMk/>
            <pc:sldMk cId="2362981764" sldId="512"/>
            <ac:spMk id="3" creationId="{D5309170-D9C7-F026-80C5-2645485CB9E4}"/>
          </ac:spMkLst>
        </pc:spChg>
        <pc:spChg chg="mod">
          <ac:chgData name="Mark Genua" userId="d0d515ee-99c8-4dd7-a7a8-f042eec0ba5d" providerId="ADAL" clId="{A20BF075-B526-9340-9200-4C69566CA3EF}" dt="2023-11-16T16:10:03.569" v="2320" actId="20577"/>
          <ac:spMkLst>
            <pc:docMk/>
            <pc:sldMk cId="2362981764" sldId="512"/>
            <ac:spMk id="5" creationId="{00000000-0000-0000-0000-000000000000}"/>
          </ac:spMkLst>
        </pc:spChg>
        <pc:spChg chg="del">
          <ac:chgData name="Mark Genua" userId="d0d515ee-99c8-4dd7-a7a8-f042eec0ba5d" providerId="ADAL" clId="{A20BF075-B526-9340-9200-4C69566CA3EF}" dt="2023-11-27T15:27:32.061" v="4470" actId="478"/>
          <ac:spMkLst>
            <pc:docMk/>
            <pc:sldMk cId="2362981764" sldId="512"/>
            <ac:spMk id="6" creationId="{64B09269-076F-47B2-AA90-D558CF7BE47E}"/>
          </ac:spMkLst>
        </pc:spChg>
        <pc:spChg chg="mod">
          <ac:chgData name="Mark Genua" userId="d0d515ee-99c8-4dd7-a7a8-f042eec0ba5d" providerId="ADAL" clId="{A20BF075-B526-9340-9200-4C69566CA3EF}" dt="2023-11-27T15:27:54.345" v="4473" actId="20577"/>
          <ac:spMkLst>
            <pc:docMk/>
            <pc:sldMk cId="2362981764" sldId="512"/>
            <ac:spMk id="9" creationId="{00000000-0000-0000-0000-000000000000}"/>
          </ac:spMkLst>
        </pc:spChg>
      </pc:sldChg>
      <pc:sldChg chg="modSp add mod">
        <pc:chgData name="Mark Genua" userId="d0d515ee-99c8-4dd7-a7a8-f042eec0ba5d" providerId="ADAL" clId="{A20BF075-B526-9340-9200-4C69566CA3EF}" dt="2023-11-16T15:31:12.274" v="1172" actId="20577"/>
        <pc:sldMkLst>
          <pc:docMk/>
          <pc:sldMk cId="3690333511" sldId="514"/>
        </pc:sldMkLst>
        <pc:spChg chg="mod">
          <ac:chgData name="Mark Genua" userId="d0d515ee-99c8-4dd7-a7a8-f042eec0ba5d" providerId="ADAL" clId="{A20BF075-B526-9340-9200-4C69566CA3EF}" dt="2023-11-16T15:30:29.703" v="1152" actId="20577"/>
          <ac:spMkLst>
            <pc:docMk/>
            <pc:sldMk cId="3690333511" sldId="514"/>
            <ac:spMk id="2" creationId="{00000000-0000-0000-0000-000000000000}"/>
          </ac:spMkLst>
        </pc:spChg>
        <pc:spChg chg="mod">
          <ac:chgData name="Mark Genua" userId="d0d515ee-99c8-4dd7-a7a8-f042eec0ba5d" providerId="ADAL" clId="{A20BF075-B526-9340-9200-4C69566CA3EF}" dt="2023-11-16T15:31:12.274" v="1172" actId="20577"/>
          <ac:spMkLst>
            <pc:docMk/>
            <pc:sldMk cId="3690333511" sldId="514"/>
            <ac:spMk id="18" creationId="{7E3D13BF-BE43-473C-AD59-4E81D3898A5B}"/>
          </ac:spMkLst>
        </pc:spChg>
      </pc:sldChg>
      <pc:sldChg chg="modSp add mod">
        <pc:chgData name="Mark Genua" userId="d0d515ee-99c8-4dd7-a7a8-f042eec0ba5d" providerId="ADAL" clId="{A20BF075-B526-9340-9200-4C69566CA3EF}" dt="2023-11-16T15:32:03.964" v="1187" actId="20577"/>
        <pc:sldMkLst>
          <pc:docMk/>
          <pc:sldMk cId="1446178789" sldId="515"/>
        </pc:sldMkLst>
        <pc:spChg chg="mod">
          <ac:chgData name="Mark Genua" userId="d0d515ee-99c8-4dd7-a7a8-f042eec0ba5d" providerId="ADAL" clId="{A20BF075-B526-9340-9200-4C69566CA3EF}" dt="2023-11-16T15:32:03.964" v="1187" actId="20577"/>
          <ac:spMkLst>
            <pc:docMk/>
            <pc:sldMk cId="1446178789" sldId="515"/>
            <ac:spMk id="18" creationId="{7E3D13BF-BE43-473C-AD59-4E81D3898A5B}"/>
          </ac:spMkLst>
        </pc:spChg>
      </pc:sldChg>
      <pc:sldChg chg="modSp add mod">
        <pc:chgData name="Mark Genua" userId="d0d515ee-99c8-4dd7-a7a8-f042eec0ba5d" providerId="ADAL" clId="{A20BF075-B526-9340-9200-4C69566CA3EF}" dt="2023-11-16T15:56:41.919" v="1727" actId="20577"/>
        <pc:sldMkLst>
          <pc:docMk/>
          <pc:sldMk cId="589597768" sldId="516"/>
        </pc:sldMkLst>
        <pc:spChg chg="mod">
          <ac:chgData name="Mark Genua" userId="d0d515ee-99c8-4dd7-a7a8-f042eec0ba5d" providerId="ADAL" clId="{A20BF075-B526-9340-9200-4C69566CA3EF}" dt="2023-11-16T15:56:41.919" v="1727" actId="20577"/>
          <ac:spMkLst>
            <pc:docMk/>
            <pc:sldMk cId="589597768" sldId="516"/>
            <ac:spMk id="2" creationId="{00000000-0000-0000-0000-000000000000}"/>
          </ac:spMkLst>
        </pc:spChg>
        <pc:spChg chg="mod">
          <ac:chgData name="Mark Genua" userId="d0d515ee-99c8-4dd7-a7a8-f042eec0ba5d" providerId="ADAL" clId="{A20BF075-B526-9340-9200-4C69566CA3EF}" dt="2023-11-16T15:56:09.240" v="1658" actId="255"/>
          <ac:spMkLst>
            <pc:docMk/>
            <pc:sldMk cId="589597768" sldId="516"/>
            <ac:spMk id="18" creationId="{7E3D13BF-BE43-473C-AD59-4E81D3898A5B}"/>
          </ac:spMkLst>
        </pc:spChg>
      </pc:sldChg>
      <pc:sldChg chg="modSp add mod">
        <pc:chgData name="Mark Genua" userId="d0d515ee-99c8-4dd7-a7a8-f042eec0ba5d" providerId="ADAL" clId="{A20BF075-B526-9340-9200-4C69566CA3EF}" dt="2023-11-16T16:04:50.216" v="2129" actId="20577"/>
        <pc:sldMkLst>
          <pc:docMk/>
          <pc:sldMk cId="3063908436" sldId="517"/>
        </pc:sldMkLst>
        <pc:spChg chg="mod">
          <ac:chgData name="Mark Genua" userId="d0d515ee-99c8-4dd7-a7a8-f042eec0ba5d" providerId="ADAL" clId="{A20BF075-B526-9340-9200-4C69566CA3EF}" dt="2023-11-16T15:58:42.747" v="1901" actId="313"/>
          <ac:spMkLst>
            <pc:docMk/>
            <pc:sldMk cId="3063908436" sldId="517"/>
            <ac:spMk id="2" creationId="{00000000-0000-0000-0000-000000000000}"/>
          </ac:spMkLst>
        </pc:spChg>
        <pc:spChg chg="mod">
          <ac:chgData name="Mark Genua" userId="d0d515ee-99c8-4dd7-a7a8-f042eec0ba5d" providerId="ADAL" clId="{A20BF075-B526-9340-9200-4C69566CA3EF}" dt="2023-11-16T16:04:50.216" v="2129" actId="20577"/>
          <ac:spMkLst>
            <pc:docMk/>
            <pc:sldMk cId="3063908436" sldId="517"/>
            <ac:spMk id="18" creationId="{7E3D13BF-BE43-473C-AD59-4E81D3898A5B}"/>
          </ac:spMkLst>
        </pc:spChg>
      </pc:sldChg>
      <pc:sldChg chg="modSp add del mod">
        <pc:chgData name="Mark Genua" userId="d0d515ee-99c8-4dd7-a7a8-f042eec0ba5d" providerId="ADAL" clId="{A20BF075-B526-9340-9200-4C69566CA3EF}" dt="2023-11-27T14:46:58.457" v="3531" actId="2696"/>
        <pc:sldMkLst>
          <pc:docMk/>
          <pc:sldMk cId="1748922503" sldId="518"/>
        </pc:sldMkLst>
        <pc:spChg chg="mod">
          <ac:chgData name="Mark Genua" userId="d0d515ee-99c8-4dd7-a7a8-f042eec0ba5d" providerId="ADAL" clId="{A20BF075-B526-9340-9200-4C69566CA3EF}" dt="2023-11-16T16:07:32.411" v="2227" actId="20577"/>
          <ac:spMkLst>
            <pc:docMk/>
            <pc:sldMk cId="1748922503" sldId="518"/>
            <ac:spMk id="5" creationId="{00000000-0000-0000-0000-000000000000}"/>
          </ac:spMkLst>
        </pc:spChg>
      </pc:sldChg>
      <pc:sldChg chg="modSp add mod">
        <pc:chgData name="Mark Genua" userId="d0d515ee-99c8-4dd7-a7a8-f042eec0ba5d" providerId="ADAL" clId="{A20BF075-B526-9340-9200-4C69566CA3EF}" dt="2023-11-20T15:38:31.823" v="3286" actId="20577"/>
        <pc:sldMkLst>
          <pc:docMk/>
          <pc:sldMk cId="1479399033" sldId="519"/>
        </pc:sldMkLst>
        <pc:spChg chg="mod">
          <ac:chgData name="Mark Genua" userId="d0d515ee-99c8-4dd7-a7a8-f042eec0ba5d" providerId="ADAL" clId="{A20BF075-B526-9340-9200-4C69566CA3EF}" dt="2023-11-20T15:38:31.823" v="3286" actId="20577"/>
          <ac:spMkLst>
            <pc:docMk/>
            <pc:sldMk cId="1479399033" sldId="519"/>
            <ac:spMk id="2" creationId="{00000000-0000-0000-0000-000000000000}"/>
          </ac:spMkLst>
        </pc:spChg>
        <pc:graphicFrameChg chg="mod">
          <ac:chgData name="Mark Genua" userId="d0d515ee-99c8-4dd7-a7a8-f042eec0ba5d" providerId="ADAL" clId="{A20BF075-B526-9340-9200-4C69566CA3EF}" dt="2023-11-16T18:53:54.537" v="3261" actId="20577"/>
          <ac:graphicFrameMkLst>
            <pc:docMk/>
            <pc:sldMk cId="1479399033" sldId="519"/>
            <ac:graphicFrameMk id="7" creationId="{0BD3E06E-80C8-1947-2733-6A1CE3CA44E3}"/>
          </ac:graphicFrameMkLst>
        </pc:graphicFrameChg>
      </pc:sldChg>
      <pc:sldChg chg="add del">
        <pc:chgData name="Mark Genua" userId="d0d515ee-99c8-4dd7-a7a8-f042eec0ba5d" providerId="ADAL" clId="{A20BF075-B526-9340-9200-4C69566CA3EF}" dt="2023-11-27T15:28:44.692" v="4474" actId="2696"/>
        <pc:sldMkLst>
          <pc:docMk/>
          <pc:sldMk cId="1438275910" sldId="520"/>
        </pc:sldMkLst>
      </pc:sldChg>
      <pc:sldChg chg="add">
        <pc:chgData name="Mark Genua" userId="d0d515ee-99c8-4dd7-a7a8-f042eec0ba5d" providerId="ADAL" clId="{A20BF075-B526-9340-9200-4C69566CA3EF}" dt="2023-11-27T14:29:25.138" v="3351"/>
        <pc:sldMkLst>
          <pc:docMk/>
          <pc:sldMk cId="0" sldId="521"/>
        </pc:sldMkLst>
      </pc:sldChg>
      <pc:sldChg chg="add">
        <pc:chgData name="Mark Genua" userId="d0d515ee-99c8-4dd7-a7a8-f042eec0ba5d" providerId="ADAL" clId="{A20BF075-B526-9340-9200-4C69566CA3EF}" dt="2023-11-27T14:29:25.138" v="3351"/>
        <pc:sldMkLst>
          <pc:docMk/>
          <pc:sldMk cId="1119869940" sldId="1060"/>
        </pc:sldMkLst>
      </pc:sldChg>
      <pc:sldChg chg="add">
        <pc:chgData name="Mark Genua" userId="d0d515ee-99c8-4dd7-a7a8-f042eec0ba5d" providerId="ADAL" clId="{A20BF075-B526-9340-9200-4C69566CA3EF}" dt="2023-11-27T14:29:25.138" v="3351"/>
        <pc:sldMkLst>
          <pc:docMk/>
          <pc:sldMk cId="1332235213" sldId="1063"/>
        </pc:sldMkLst>
      </pc:sldChg>
      <pc:sldChg chg="add">
        <pc:chgData name="Mark Genua" userId="d0d515ee-99c8-4dd7-a7a8-f042eec0ba5d" providerId="ADAL" clId="{A20BF075-B526-9340-9200-4C69566CA3EF}" dt="2023-11-27T14:29:25.138" v="3351"/>
        <pc:sldMkLst>
          <pc:docMk/>
          <pc:sldMk cId="4181542015" sldId="1077"/>
        </pc:sldMkLst>
      </pc:sldChg>
      <pc:sldChg chg="add">
        <pc:chgData name="Mark Genua" userId="d0d515ee-99c8-4dd7-a7a8-f042eec0ba5d" providerId="ADAL" clId="{A20BF075-B526-9340-9200-4C69566CA3EF}" dt="2023-11-27T14:29:25.138" v="3351"/>
        <pc:sldMkLst>
          <pc:docMk/>
          <pc:sldMk cId="566589894" sldId="1085"/>
        </pc:sldMkLst>
      </pc:sldChg>
      <pc:sldChg chg="add">
        <pc:chgData name="Mark Genua" userId="d0d515ee-99c8-4dd7-a7a8-f042eec0ba5d" providerId="ADAL" clId="{A20BF075-B526-9340-9200-4C69566CA3EF}" dt="2023-11-27T14:29:25.138" v="3351"/>
        <pc:sldMkLst>
          <pc:docMk/>
          <pc:sldMk cId="1496668647" sldId="1099"/>
        </pc:sldMkLst>
      </pc:sldChg>
      <pc:sldChg chg="add">
        <pc:chgData name="Mark Genua" userId="d0d515ee-99c8-4dd7-a7a8-f042eec0ba5d" providerId="ADAL" clId="{A20BF075-B526-9340-9200-4C69566CA3EF}" dt="2023-11-27T14:29:25.138" v="3351"/>
        <pc:sldMkLst>
          <pc:docMk/>
          <pc:sldMk cId="997738450" sldId="1100"/>
        </pc:sldMkLst>
      </pc:sldChg>
      <pc:sldChg chg="add">
        <pc:chgData name="Mark Genua" userId="d0d515ee-99c8-4dd7-a7a8-f042eec0ba5d" providerId="ADAL" clId="{A20BF075-B526-9340-9200-4C69566CA3EF}" dt="2023-11-27T14:29:25.138" v="3351"/>
        <pc:sldMkLst>
          <pc:docMk/>
          <pc:sldMk cId="2205270475" sldId="1101"/>
        </pc:sldMkLst>
      </pc:sldChg>
      <pc:sldChg chg="add del">
        <pc:chgData name="Mark Genua" userId="d0d515ee-99c8-4dd7-a7a8-f042eec0ba5d" providerId="ADAL" clId="{A20BF075-B526-9340-9200-4C69566CA3EF}" dt="2023-11-27T14:46:54.611" v="3530" actId="2696"/>
        <pc:sldMkLst>
          <pc:docMk/>
          <pc:sldMk cId="3630733021" sldId="1102"/>
        </pc:sldMkLst>
      </pc:sldChg>
    </pc:docChg>
  </pc:docChgLst>
  <pc:docChgLst>
    <pc:chgData name="Mark Genua" userId="d0d515ee-99c8-4dd7-a7a8-f042eec0ba5d" providerId="ADAL" clId="{B43A00FB-51EE-6E45-838E-777960B5127C}"/>
    <pc:docChg chg="modSld">
      <pc:chgData name="Mark Genua" userId="d0d515ee-99c8-4dd7-a7a8-f042eec0ba5d" providerId="ADAL" clId="{B43A00FB-51EE-6E45-838E-777960B5127C}" dt="2023-12-07T16:45:33.248" v="40" actId="20577"/>
      <pc:docMkLst>
        <pc:docMk/>
      </pc:docMkLst>
      <pc:sldChg chg="modSp mod">
        <pc:chgData name="Mark Genua" userId="d0d515ee-99c8-4dd7-a7a8-f042eec0ba5d" providerId="ADAL" clId="{B43A00FB-51EE-6E45-838E-777960B5127C}" dt="2023-12-07T16:45:33.248" v="40" actId="20577"/>
        <pc:sldMkLst>
          <pc:docMk/>
          <pc:sldMk cId="1446178789" sldId="515"/>
        </pc:sldMkLst>
        <pc:spChg chg="mod">
          <ac:chgData name="Mark Genua" userId="d0d515ee-99c8-4dd7-a7a8-f042eec0ba5d" providerId="ADAL" clId="{B43A00FB-51EE-6E45-838E-777960B5127C}" dt="2023-12-07T16:45:33.248" v="40" actId="20577"/>
          <ac:spMkLst>
            <pc:docMk/>
            <pc:sldMk cId="1446178789" sldId="515"/>
            <ac:spMk id="18" creationId="{7E3D13BF-BE43-473C-AD59-4E81D3898A5B}"/>
          </ac:spMkLst>
        </pc:spChg>
      </pc:sldChg>
    </pc:docChg>
  </pc:docChgLst>
  <pc:docChgLst>
    <pc:chgData name="Mark Genua" userId="S::mgenua@jff.org::d0d515ee-99c8-4dd7-a7a8-f042eec0ba5d" providerId="AD" clId="Web-{F98D5EEF-541C-16A0-A052-9E371941BB45}"/>
    <pc:docChg chg="modSld">
      <pc:chgData name="Mark Genua" userId="S::mgenua@jff.org::d0d515ee-99c8-4dd7-a7a8-f042eec0ba5d" providerId="AD" clId="Web-{F98D5EEF-541C-16A0-A052-9E371941BB45}" dt="2023-11-20T15:27:04.905" v="6"/>
      <pc:docMkLst>
        <pc:docMk/>
      </pc:docMkLst>
      <pc:sldChg chg="mod modShow">
        <pc:chgData name="Mark Genua" userId="S::mgenua@jff.org::d0d515ee-99c8-4dd7-a7a8-f042eec0ba5d" providerId="AD" clId="Web-{F98D5EEF-541C-16A0-A052-9E371941BB45}" dt="2023-11-20T15:27:04.702" v="3"/>
        <pc:sldMkLst>
          <pc:docMk/>
          <pc:sldMk cId="290358487" sldId="403"/>
        </pc:sldMkLst>
      </pc:sldChg>
      <pc:sldChg chg="mod modShow">
        <pc:chgData name="Mark Genua" userId="S::mgenua@jff.org::d0d515ee-99c8-4dd7-a7a8-f042eec0ba5d" providerId="AD" clId="Web-{F98D5EEF-541C-16A0-A052-9E371941BB45}" dt="2023-11-20T15:27:04.608" v="2"/>
        <pc:sldMkLst>
          <pc:docMk/>
          <pc:sldMk cId="2329634097" sldId="425"/>
        </pc:sldMkLst>
      </pc:sldChg>
      <pc:sldChg chg="mod modShow">
        <pc:chgData name="Mark Genua" userId="S::mgenua@jff.org::d0d515ee-99c8-4dd7-a7a8-f042eec0ba5d" providerId="AD" clId="Web-{F98D5EEF-541C-16A0-A052-9E371941BB45}" dt="2023-11-20T15:27:04.905" v="6"/>
        <pc:sldMkLst>
          <pc:docMk/>
          <pc:sldMk cId="3725530701" sldId="437"/>
        </pc:sldMkLst>
      </pc:sldChg>
      <pc:sldChg chg="mod modShow">
        <pc:chgData name="Mark Genua" userId="S::mgenua@jff.org::d0d515ee-99c8-4dd7-a7a8-f042eec0ba5d" providerId="AD" clId="Web-{F98D5EEF-541C-16A0-A052-9E371941BB45}" dt="2023-11-20T15:27:04.530" v="1"/>
        <pc:sldMkLst>
          <pc:docMk/>
          <pc:sldMk cId="492699153" sldId="453"/>
        </pc:sldMkLst>
      </pc:sldChg>
      <pc:sldChg chg="mod modShow">
        <pc:chgData name="Mark Genua" userId="S::mgenua@jff.org::d0d515ee-99c8-4dd7-a7a8-f042eec0ba5d" providerId="AD" clId="Web-{F98D5EEF-541C-16A0-A052-9E371941BB45}" dt="2023-11-20T15:27:04.467" v="0"/>
        <pc:sldMkLst>
          <pc:docMk/>
          <pc:sldMk cId="2616861563" sldId="456"/>
        </pc:sldMkLst>
      </pc:sldChg>
      <pc:sldChg chg="mod modShow">
        <pc:chgData name="Mark Genua" userId="S::mgenua@jff.org::d0d515ee-99c8-4dd7-a7a8-f042eec0ba5d" providerId="AD" clId="Web-{F98D5EEF-541C-16A0-A052-9E371941BB45}" dt="2023-11-20T15:27:04.780" v="4"/>
        <pc:sldMkLst>
          <pc:docMk/>
          <pc:sldMk cId="1536246302" sldId="510"/>
        </pc:sldMkLst>
      </pc:sldChg>
      <pc:sldChg chg="mod modShow">
        <pc:chgData name="Mark Genua" userId="S::mgenua@jff.org::d0d515ee-99c8-4dd7-a7a8-f042eec0ba5d" providerId="AD" clId="Web-{F98D5EEF-541C-16A0-A052-9E371941BB45}" dt="2023-11-20T15:27:04.858" v="5"/>
        <pc:sldMkLst>
          <pc:docMk/>
          <pc:sldMk cId="103511002" sldId="511"/>
        </pc:sldMkLst>
      </pc:sldChg>
    </pc:docChg>
  </pc:docChgLst>
  <pc:docChgLst>
    <pc:chgData name="Mark Genua" userId="d0d515ee-99c8-4dd7-a7a8-f042eec0ba5d" providerId="ADAL" clId="{6C6FE7E6-E2B1-9B4E-BB74-D2D273C3784C}"/>
    <pc:docChg chg="custSel modSld">
      <pc:chgData name="Mark Genua" userId="d0d515ee-99c8-4dd7-a7a8-f042eec0ba5d" providerId="ADAL" clId="{6C6FE7E6-E2B1-9B4E-BB74-D2D273C3784C}" dt="2023-11-27T20:45:25.302" v="179" actId="20577"/>
      <pc:docMkLst>
        <pc:docMk/>
      </pc:docMkLst>
      <pc:sldChg chg="modSp mod">
        <pc:chgData name="Mark Genua" userId="d0d515ee-99c8-4dd7-a7a8-f042eec0ba5d" providerId="ADAL" clId="{6C6FE7E6-E2B1-9B4E-BB74-D2D273C3784C}" dt="2023-11-27T20:45:25.302" v="179" actId="20577"/>
        <pc:sldMkLst>
          <pc:docMk/>
          <pc:sldMk cId="2362981764" sldId="512"/>
        </pc:sldMkLst>
        <pc:spChg chg="mod">
          <ac:chgData name="Mark Genua" userId="d0d515ee-99c8-4dd7-a7a8-f042eec0ba5d" providerId="ADAL" clId="{6C6FE7E6-E2B1-9B4E-BB74-D2D273C3784C}" dt="2023-11-27T20:45:25.302" v="179" actId="20577"/>
          <ac:spMkLst>
            <pc:docMk/>
            <pc:sldMk cId="2362981764" sldId="512"/>
            <ac:spMk id="9" creationId="{00000000-0000-0000-0000-000000000000}"/>
          </ac:spMkLst>
        </pc:spChg>
      </pc:sldChg>
    </pc:docChg>
  </pc:docChgLst>
  <pc:docChgLst>
    <pc:chgData name="Shamara Bownes" userId="S::sbownes@jff.org::3efb6455-0dba-471c-8699-0e87e8393cab" providerId="AD" clId="Web-{623FAB47-0B31-DB10-C99C-8B0D55577A2B}"/>
    <pc:docChg chg="addSld delSld modSld sldOrd">
      <pc:chgData name="Shamara Bownes" userId="S::sbownes@jff.org::3efb6455-0dba-471c-8699-0e87e8393cab" providerId="AD" clId="Web-{623FAB47-0B31-DB10-C99C-8B0D55577A2B}" dt="2023-11-17T21:38:11.810" v="843" actId="1076"/>
      <pc:docMkLst>
        <pc:docMk/>
      </pc:docMkLst>
      <pc:sldChg chg="modSp ord">
        <pc:chgData name="Shamara Bownes" userId="S::sbownes@jff.org::3efb6455-0dba-471c-8699-0e87e8393cab" providerId="AD" clId="Web-{623FAB47-0B31-DB10-C99C-8B0D55577A2B}" dt="2023-11-15T20:49:14.677" v="449"/>
        <pc:sldMkLst>
          <pc:docMk/>
          <pc:sldMk cId="3467220601" sldId="410"/>
        </pc:sldMkLst>
        <pc:spChg chg="mod">
          <ac:chgData name="Shamara Bownes" userId="S::sbownes@jff.org::3efb6455-0dba-471c-8699-0e87e8393cab" providerId="AD" clId="Web-{623FAB47-0B31-DB10-C99C-8B0D55577A2B}" dt="2023-11-14T21:19:53.976" v="232" actId="20577"/>
          <ac:spMkLst>
            <pc:docMk/>
            <pc:sldMk cId="3467220601" sldId="410"/>
            <ac:spMk id="2" creationId="{00000000-0000-0000-0000-000000000000}"/>
          </ac:spMkLst>
        </pc:spChg>
        <pc:spChg chg="mod">
          <ac:chgData name="Shamara Bownes" userId="S::sbownes@jff.org::3efb6455-0dba-471c-8699-0e87e8393cab" providerId="AD" clId="Web-{623FAB47-0B31-DB10-C99C-8B0D55577A2B}" dt="2023-11-14T21:20:20.649" v="239" actId="20577"/>
          <ac:spMkLst>
            <pc:docMk/>
            <pc:sldMk cId="3467220601" sldId="410"/>
            <ac:spMk id="15" creationId="{00000000-0000-0000-0000-000000000000}"/>
          </ac:spMkLst>
        </pc:spChg>
      </pc:sldChg>
      <pc:sldChg chg="addSp delSp modSp del mod ord modShow">
        <pc:chgData name="Shamara Bownes" userId="S::sbownes@jff.org::3efb6455-0dba-471c-8699-0e87e8393cab" providerId="AD" clId="Web-{623FAB47-0B31-DB10-C99C-8B0D55577A2B}" dt="2023-11-15T21:08:42.896" v="525"/>
        <pc:sldMkLst>
          <pc:docMk/>
          <pc:sldMk cId="3280980784" sldId="411"/>
        </pc:sldMkLst>
        <pc:spChg chg="mod">
          <ac:chgData name="Shamara Bownes" userId="S::sbownes@jff.org::3efb6455-0dba-471c-8699-0e87e8393cab" providerId="AD" clId="Web-{623FAB47-0B31-DB10-C99C-8B0D55577A2B}" dt="2023-11-14T21:26:26.663" v="274" actId="20577"/>
          <ac:spMkLst>
            <pc:docMk/>
            <pc:sldMk cId="3280980784" sldId="411"/>
            <ac:spMk id="2" creationId="{00000000-0000-0000-0000-000000000000}"/>
          </ac:spMkLst>
        </pc:spChg>
        <pc:spChg chg="add del">
          <ac:chgData name="Shamara Bownes" userId="S::sbownes@jff.org::3efb6455-0dba-471c-8699-0e87e8393cab" providerId="AD" clId="Web-{623FAB47-0B31-DB10-C99C-8B0D55577A2B}" dt="2023-11-14T21:36:39.781" v="332"/>
          <ac:spMkLst>
            <pc:docMk/>
            <pc:sldMk cId="3280980784" sldId="411"/>
            <ac:spMk id="8" creationId="{1A3510B2-A305-067E-AC5B-B87B599B1122}"/>
          </ac:spMkLst>
        </pc:spChg>
        <pc:spChg chg="add del">
          <ac:chgData name="Shamara Bownes" userId="S::sbownes@jff.org::3efb6455-0dba-471c-8699-0e87e8393cab" providerId="AD" clId="Web-{623FAB47-0B31-DB10-C99C-8B0D55577A2B}" dt="2023-11-15T20:40:23.061" v="433"/>
          <ac:spMkLst>
            <pc:docMk/>
            <pc:sldMk cId="3280980784" sldId="411"/>
            <ac:spMk id="8" creationId="{BF0FAF28-F397-C05E-9763-4D3AFDAD895B}"/>
          </ac:spMkLst>
        </pc:spChg>
        <pc:spChg chg="add mod">
          <ac:chgData name="Shamara Bownes" userId="S::sbownes@jff.org::3efb6455-0dba-471c-8699-0e87e8393cab" providerId="AD" clId="Web-{623FAB47-0B31-DB10-C99C-8B0D55577A2B}" dt="2023-11-14T21:52:01.114" v="414" actId="20577"/>
          <ac:spMkLst>
            <pc:docMk/>
            <pc:sldMk cId="3280980784" sldId="411"/>
            <ac:spMk id="9" creationId="{C22ABC08-FD9D-ED7C-FA32-8CE4CC7CEC05}"/>
          </ac:spMkLst>
        </pc:spChg>
        <pc:spChg chg="add mod">
          <ac:chgData name="Shamara Bownes" userId="S::sbownes@jff.org::3efb6455-0dba-471c-8699-0e87e8393cab" providerId="AD" clId="Web-{623FAB47-0B31-DB10-C99C-8B0D55577A2B}" dt="2023-11-14T21:52:12.630" v="416" actId="20577"/>
          <ac:spMkLst>
            <pc:docMk/>
            <pc:sldMk cId="3280980784" sldId="411"/>
            <ac:spMk id="10" creationId="{95BA2F54-5292-1A06-C805-307993C0A1C4}"/>
          </ac:spMkLst>
        </pc:spChg>
        <pc:spChg chg="add del mod">
          <ac:chgData name="Shamara Bownes" userId="S::sbownes@jff.org::3efb6455-0dba-471c-8699-0e87e8393cab" providerId="AD" clId="Web-{623FAB47-0B31-DB10-C99C-8B0D55577A2B}" dt="2023-11-14T21:51:33.207" v="412"/>
          <ac:spMkLst>
            <pc:docMk/>
            <pc:sldMk cId="3280980784" sldId="411"/>
            <ac:spMk id="12" creationId="{0401BC0F-E371-3287-993F-846345AC6FA1}"/>
          </ac:spMkLst>
        </pc:spChg>
        <pc:spChg chg="add mod">
          <ac:chgData name="Shamara Bownes" userId="S::sbownes@jff.org::3efb6455-0dba-471c-8699-0e87e8393cab" providerId="AD" clId="Web-{623FAB47-0B31-DB10-C99C-8B0D55577A2B}" dt="2023-11-14T21:52:33.819" v="420" actId="14100"/>
          <ac:spMkLst>
            <pc:docMk/>
            <pc:sldMk cId="3280980784" sldId="411"/>
            <ac:spMk id="13" creationId="{582A3AB7-B15E-C30B-95D2-4247E8BA9DBB}"/>
          </ac:spMkLst>
        </pc:spChg>
        <pc:spChg chg="add mod">
          <ac:chgData name="Shamara Bownes" userId="S::sbownes@jff.org::3efb6455-0dba-471c-8699-0e87e8393cab" providerId="AD" clId="Web-{623FAB47-0B31-DB10-C99C-8B0D55577A2B}" dt="2023-11-14T21:53:05.929" v="424" actId="1076"/>
          <ac:spMkLst>
            <pc:docMk/>
            <pc:sldMk cId="3280980784" sldId="411"/>
            <ac:spMk id="14" creationId="{92FFDB39-7F61-E7F7-3210-C6E2BA5BE45C}"/>
          </ac:spMkLst>
        </pc:spChg>
        <pc:spChg chg="add mod">
          <ac:chgData name="Shamara Bownes" userId="S::sbownes@jff.org::3efb6455-0dba-471c-8699-0e87e8393cab" providerId="AD" clId="Web-{623FAB47-0B31-DB10-C99C-8B0D55577A2B}" dt="2023-11-15T20:53:26.156" v="450"/>
          <ac:spMkLst>
            <pc:docMk/>
            <pc:sldMk cId="3280980784" sldId="411"/>
            <ac:spMk id="15" creationId="{FA5B5A2F-7A93-7C9B-91C7-9190CD740A6B}"/>
          </ac:spMkLst>
        </pc:spChg>
        <pc:spChg chg="del mod">
          <ac:chgData name="Shamara Bownes" userId="S::sbownes@jff.org::3efb6455-0dba-471c-8699-0e87e8393cab" providerId="AD" clId="Web-{623FAB47-0B31-DB10-C99C-8B0D55577A2B}" dt="2023-11-14T21:26:52.727" v="276"/>
          <ac:spMkLst>
            <pc:docMk/>
            <pc:sldMk cId="3280980784" sldId="411"/>
            <ac:spMk id="18" creationId="{7E3D13BF-BE43-473C-AD59-4E81D3898A5B}"/>
          </ac:spMkLst>
        </pc:spChg>
        <pc:spChg chg="del">
          <ac:chgData name="Shamara Bownes" userId="S::sbownes@jff.org::3efb6455-0dba-471c-8699-0e87e8393cab" providerId="AD" clId="Web-{623FAB47-0B31-DB10-C99C-8B0D55577A2B}" dt="2023-11-14T21:50:14.579" v="387"/>
          <ac:spMkLst>
            <pc:docMk/>
            <pc:sldMk cId="3280980784" sldId="411"/>
            <ac:spMk id="23" creationId="{B2B592E3-F686-44DD-A408-3B5C7CF6C13B}"/>
          </ac:spMkLst>
        </pc:spChg>
        <pc:picChg chg="add mod ord">
          <ac:chgData name="Shamara Bownes" userId="S::sbownes@jff.org::3efb6455-0dba-471c-8699-0e87e8393cab" providerId="AD" clId="Web-{623FAB47-0B31-DB10-C99C-8B0D55577A2B}" dt="2023-11-14T21:40:53.447" v="338"/>
          <ac:picMkLst>
            <pc:docMk/>
            <pc:sldMk cId="3280980784" sldId="411"/>
            <ac:picMk id="3" creationId="{D1EB2194-C58E-DC06-0F06-FCA4EF8EF808}"/>
          </ac:picMkLst>
        </pc:picChg>
        <pc:picChg chg="add mod">
          <ac:chgData name="Shamara Bownes" userId="S::sbownes@jff.org::3efb6455-0dba-471c-8699-0e87e8393cab" providerId="AD" clId="Web-{623FAB47-0B31-DB10-C99C-8B0D55577A2B}" dt="2023-11-14T21:42:34.232" v="341"/>
          <ac:picMkLst>
            <pc:docMk/>
            <pc:sldMk cId="3280980784" sldId="411"/>
            <ac:picMk id="4" creationId="{6AF18700-BEDD-E062-E966-E0333297867A}"/>
          </ac:picMkLst>
        </pc:picChg>
        <pc:picChg chg="add mod">
          <ac:chgData name="Shamara Bownes" userId="S::sbownes@jff.org::3efb6455-0dba-471c-8699-0e87e8393cab" providerId="AD" clId="Web-{623FAB47-0B31-DB10-C99C-8B0D55577A2B}" dt="2023-11-14T21:46:46.789" v="355" actId="1076"/>
          <ac:picMkLst>
            <pc:docMk/>
            <pc:sldMk cId="3280980784" sldId="411"/>
            <ac:picMk id="6" creationId="{B6EF9B1D-7AC7-AB9E-97DE-37E8598CB5F6}"/>
          </ac:picMkLst>
        </pc:picChg>
        <pc:picChg chg="add mod">
          <ac:chgData name="Shamara Bownes" userId="S::sbownes@jff.org::3efb6455-0dba-471c-8699-0e87e8393cab" providerId="AD" clId="Web-{623FAB47-0B31-DB10-C99C-8B0D55577A2B}" dt="2023-11-14T21:46:25.804" v="354" actId="14100"/>
          <ac:picMkLst>
            <pc:docMk/>
            <pc:sldMk cId="3280980784" sldId="411"/>
            <ac:picMk id="7" creationId="{72FF1E16-0D50-0427-D31B-0E743C70DBBD}"/>
          </ac:picMkLst>
        </pc:picChg>
        <pc:picChg chg="add mod">
          <ac:chgData name="Shamara Bownes" userId="S::sbownes@jff.org::3efb6455-0dba-471c-8699-0e87e8393cab" providerId="AD" clId="Web-{623FAB47-0B31-DB10-C99C-8B0D55577A2B}" dt="2023-11-15T20:42:35.098" v="440" actId="1076"/>
          <ac:picMkLst>
            <pc:docMk/>
            <pc:sldMk cId="3280980784" sldId="411"/>
            <ac:picMk id="11" creationId="{85119868-DE8F-D533-7701-8AB84446FA37}"/>
          </ac:picMkLst>
        </pc:picChg>
      </pc:sldChg>
      <pc:sldChg chg="modSp ord">
        <pc:chgData name="Shamara Bownes" userId="S::sbownes@jff.org::3efb6455-0dba-471c-8699-0e87e8393cab" providerId="AD" clId="Web-{623FAB47-0B31-DB10-C99C-8B0D55577A2B}" dt="2023-11-15T21:34:38.600" v="681" actId="20577"/>
        <pc:sldMkLst>
          <pc:docMk/>
          <pc:sldMk cId="1884256070" sldId="428"/>
        </pc:sldMkLst>
        <pc:spChg chg="mod">
          <ac:chgData name="Shamara Bownes" userId="S::sbownes@jff.org::3efb6455-0dba-471c-8699-0e87e8393cab" providerId="AD" clId="Web-{623FAB47-0B31-DB10-C99C-8B0D55577A2B}" dt="2023-11-15T21:34:32.428" v="680" actId="20577"/>
          <ac:spMkLst>
            <pc:docMk/>
            <pc:sldMk cId="1884256070" sldId="428"/>
            <ac:spMk id="2" creationId="{9D6B37F0-7954-B949-AD83-C6A01758BCF3}"/>
          </ac:spMkLst>
        </pc:spChg>
        <pc:spChg chg="mod">
          <ac:chgData name="Shamara Bownes" userId="S::sbownes@jff.org::3efb6455-0dba-471c-8699-0e87e8393cab" providerId="AD" clId="Web-{623FAB47-0B31-DB10-C99C-8B0D55577A2B}" dt="2023-11-15T21:34:38.600" v="681" actId="20577"/>
          <ac:spMkLst>
            <pc:docMk/>
            <pc:sldMk cId="1884256070" sldId="428"/>
            <ac:spMk id="3" creationId="{3A5AFDC3-4D66-1848-A0C3-BEBEFA0CD68C}"/>
          </ac:spMkLst>
        </pc:spChg>
      </pc:sldChg>
      <pc:sldChg chg="modSp">
        <pc:chgData name="Shamara Bownes" userId="S::sbownes@jff.org::3efb6455-0dba-471c-8699-0e87e8393cab" providerId="AD" clId="Web-{623FAB47-0B31-DB10-C99C-8B0D55577A2B}" dt="2023-11-15T21:28:56.524" v="643" actId="20577"/>
        <pc:sldMkLst>
          <pc:docMk/>
          <pc:sldMk cId="559743387" sldId="442"/>
        </pc:sldMkLst>
        <pc:spChg chg="mod">
          <ac:chgData name="Shamara Bownes" userId="S::sbownes@jff.org::3efb6455-0dba-471c-8699-0e87e8393cab" providerId="AD" clId="Web-{623FAB47-0B31-DB10-C99C-8B0D55577A2B}" dt="2023-11-15T21:28:50.570" v="641" actId="20577"/>
          <ac:spMkLst>
            <pc:docMk/>
            <pc:sldMk cId="559743387" sldId="442"/>
            <ac:spMk id="5" creationId="{00000000-0000-0000-0000-000000000000}"/>
          </ac:spMkLst>
        </pc:spChg>
        <pc:spChg chg="mod">
          <ac:chgData name="Shamara Bownes" userId="S::sbownes@jff.org::3efb6455-0dba-471c-8699-0e87e8393cab" providerId="AD" clId="Web-{623FAB47-0B31-DB10-C99C-8B0D55577A2B}" dt="2023-11-15T21:28:56.524" v="643" actId="20577"/>
          <ac:spMkLst>
            <pc:docMk/>
            <pc:sldMk cId="559743387" sldId="442"/>
            <ac:spMk id="9" creationId="{00000000-0000-0000-0000-000000000000}"/>
          </ac:spMkLst>
        </pc:spChg>
      </pc:sldChg>
      <pc:sldChg chg="modSp del">
        <pc:chgData name="Shamara Bownes" userId="S::sbownes@jff.org::3efb6455-0dba-471c-8699-0e87e8393cab" providerId="AD" clId="Web-{623FAB47-0B31-DB10-C99C-8B0D55577A2B}" dt="2023-11-14T21:31:34.050" v="310"/>
        <pc:sldMkLst>
          <pc:docMk/>
          <pc:sldMk cId="621992231" sldId="451"/>
        </pc:sldMkLst>
        <pc:spChg chg="mod">
          <ac:chgData name="Shamara Bownes" userId="S::sbownes@jff.org::3efb6455-0dba-471c-8699-0e87e8393cab" providerId="AD" clId="Web-{623FAB47-0B31-DB10-C99C-8B0D55577A2B}" dt="2023-11-14T19:54:18.971" v="70" actId="20577"/>
          <ac:spMkLst>
            <pc:docMk/>
            <pc:sldMk cId="621992231" sldId="451"/>
            <ac:spMk id="11" creationId="{631B0C91-E7E9-1248-A3EE-131E379E518B}"/>
          </ac:spMkLst>
        </pc:spChg>
        <pc:spChg chg="mod">
          <ac:chgData name="Shamara Bownes" userId="S::sbownes@jff.org::3efb6455-0dba-471c-8699-0e87e8393cab" providerId="AD" clId="Web-{623FAB47-0B31-DB10-C99C-8B0D55577A2B}" dt="2023-11-14T21:25:02.488" v="253" actId="20577"/>
          <ac:spMkLst>
            <pc:docMk/>
            <pc:sldMk cId="621992231" sldId="451"/>
            <ac:spMk id="13" creationId="{533223D9-FAB8-8B46-B02A-D182ABAACE1E}"/>
          </ac:spMkLst>
        </pc:spChg>
      </pc:sldChg>
      <pc:sldChg chg="addSp modSp">
        <pc:chgData name="Shamara Bownes" userId="S::sbownes@jff.org::3efb6455-0dba-471c-8699-0e87e8393cab" providerId="AD" clId="Web-{623FAB47-0B31-DB10-C99C-8B0D55577A2B}" dt="2023-11-15T21:39:08.283" v="692"/>
        <pc:sldMkLst>
          <pc:docMk/>
          <pc:sldMk cId="492699153" sldId="453"/>
        </pc:sldMkLst>
        <pc:spChg chg="add mod">
          <ac:chgData name="Shamara Bownes" userId="S::sbownes@jff.org::3efb6455-0dba-471c-8699-0e87e8393cab" providerId="AD" clId="Web-{623FAB47-0B31-DB10-C99C-8B0D55577A2B}" dt="2023-11-15T21:39:08.283" v="692"/>
          <ac:spMkLst>
            <pc:docMk/>
            <pc:sldMk cId="492699153" sldId="453"/>
            <ac:spMk id="2" creationId="{10A5D29D-F011-7D25-FF81-5279A26B53C9}"/>
          </ac:spMkLst>
        </pc:spChg>
        <pc:spChg chg="mod">
          <ac:chgData name="Shamara Bownes" userId="S::sbownes@jff.org::3efb6455-0dba-471c-8699-0e87e8393cab" providerId="AD" clId="Web-{623FAB47-0B31-DB10-C99C-8B0D55577A2B}" dt="2023-11-15T21:32:41.783" v="647" actId="20577"/>
          <ac:spMkLst>
            <pc:docMk/>
            <pc:sldMk cId="492699153" sldId="453"/>
            <ac:spMk id="5" creationId="{00000000-0000-0000-0000-000000000000}"/>
          </ac:spMkLst>
        </pc:spChg>
      </pc:sldChg>
      <pc:sldChg chg="modSp ord">
        <pc:chgData name="Shamara Bownes" userId="S::sbownes@jff.org::3efb6455-0dba-471c-8699-0e87e8393cab" providerId="AD" clId="Web-{623FAB47-0B31-DB10-C99C-8B0D55577A2B}" dt="2023-11-15T21:39:02.079" v="690" actId="20577"/>
        <pc:sldMkLst>
          <pc:docMk/>
          <pc:sldMk cId="2616861563" sldId="456"/>
        </pc:sldMkLst>
        <pc:spChg chg="mod">
          <ac:chgData name="Shamara Bownes" userId="S::sbownes@jff.org::3efb6455-0dba-471c-8699-0e87e8393cab" providerId="AD" clId="Web-{623FAB47-0B31-DB10-C99C-8B0D55577A2B}" dt="2023-11-15T21:39:02.079" v="690" actId="20577"/>
          <ac:spMkLst>
            <pc:docMk/>
            <pc:sldMk cId="2616861563" sldId="456"/>
            <ac:spMk id="2" creationId="{9D6B37F0-7954-B949-AD83-C6A01758BCF3}"/>
          </ac:spMkLst>
        </pc:spChg>
      </pc:sldChg>
      <pc:sldChg chg="addSp delSp modSp ord">
        <pc:chgData name="Shamara Bownes" userId="S::sbownes@jff.org::3efb6455-0dba-471c-8699-0e87e8393cab" providerId="AD" clId="Web-{623FAB47-0B31-DB10-C99C-8B0D55577A2B}" dt="2023-11-17T21:38:11.810" v="843" actId="1076"/>
        <pc:sldMkLst>
          <pc:docMk/>
          <pc:sldMk cId="1452713188" sldId="457"/>
        </pc:sldMkLst>
        <pc:spChg chg="mod">
          <ac:chgData name="Shamara Bownes" userId="S::sbownes@jff.org::3efb6455-0dba-471c-8699-0e87e8393cab" providerId="AD" clId="Web-{623FAB47-0B31-DB10-C99C-8B0D55577A2B}" dt="2023-11-15T21:03:40.009" v="506" actId="20577"/>
          <ac:spMkLst>
            <pc:docMk/>
            <pc:sldMk cId="1452713188" sldId="457"/>
            <ac:spMk id="2" creationId="{CDDB7763-1411-4237-ABE7-D64EF55936A6}"/>
          </ac:spMkLst>
        </pc:spChg>
        <pc:spChg chg="mod">
          <ac:chgData name="Shamara Bownes" userId="S::sbownes@jff.org::3efb6455-0dba-471c-8699-0e87e8393cab" providerId="AD" clId="Web-{623FAB47-0B31-DB10-C99C-8B0D55577A2B}" dt="2023-11-15T21:11:40.778" v="526" actId="20577"/>
          <ac:spMkLst>
            <pc:docMk/>
            <pc:sldMk cId="1452713188" sldId="457"/>
            <ac:spMk id="4" creationId="{B8B64C46-A698-4C6D-BB0D-AA292FA53FB2}"/>
          </ac:spMkLst>
        </pc:spChg>
        <pc:spChg chg="mod">
          <ac:chgData name="Shamara Bownes" userId="S::sbownes@jff.org::3efb6455-0dba-471c-8699-0e87e8393cab" providerId="AD" clId="Web-{623FAB47-0B31-DB10-C99C-8B0D55577A2B}" dt="2023-11-15T21:12:25.280" v="551" actId="20577"/>
          <ac:spMkLst>
            <pc:docMk/>
            <pc:sldMk cId="1452713188" sldId="457"/>
            <ac:spMk id="5" creationId="{C6A7EA3C-8022-403C-9037-5AE4E5D0F619}"/>
          </ac:spMkLst>
        </pc:spChg>
        <pc:spChg chg="mod">
          <ac:chgData name="Shamara Bownes" userId="S::sbownes@jff.org::3efb6455-0dba-471c-8699-0e87e8393cab" providerId="AD" clId="Web-{623FAB47-0B31-DB10-C99C-8B0D55577A2B}" dt="2023-11-15T21:12:02.264" v="534" actId="1076"/>
          <ac:spMkLst>
            <pc:docMk/>
            <pc:sldMk cId="1452713188" sldId="457"/>
            <ac:spMk id="7" creationId="{4F232C0C-6634-4B8A-81D4-23649D160CC5}"/>
          </ac:spMkLst>
        </pc:spChg>
        <pc:spChg chg="mod">
          <ac:chgData name="Shamara Bownes" userId="S::sbownes@jff.org::3efb6455-0dba-471c-8699-0e87e8393cab" providerId="AD" clId="Web-{623FAB47-0B31-DB10-C99C-8B0D55577A2B}" dt="2023-11-15T21:12:55.891" v="570" actId="20577"/>
          <ac:spMkLst>
            <pc:docMk/>
            <pc:sldMk cId="1452713188" sldId="457"/>
            <ac:spMk id="8" creationId="{2473198B-8C29-45F0-9268-1BDBD4D2329C}"/>
          </ac:spMkLst>
        </pc:spChg>
        <pc:spChg chg="mod">
          <ac:chgData name="Shamara Bownes" userId="S::sbownes@jff.org::3efb6455-0dba-471c-8699-0e87e8393cab" providerId="AD" clId="Web-{623FAB47-0B31-DB10-C99C-8B0D55577A2B}" dt="2023-11-15T21:17:36.777" v="593" actId="1076"/>
          <ac:spMkLst>
            <pc:docMk/>
            <pc:sldMk cId="1452713188" sldId="457"/>
            <ac:spMk id="10" creationId="{BA8A8286-8CA4-47C9-9865-BD1C76BD3E6C}"/>
          </ac:spMkLst>
        </pc:spChg>
        <pc:spChg chg="mod">
          <ac:chgData name="Shamara Bownes" userId="S::sbownes@jff.org::3efb6455-0dba-471c-8699-0e87e8393cab" providerId="AD" clId="Web-{623FAB47-0B31-DB10-C99C-8B0D55577A2B}" dt="2023-11-15T21:17:55.575" v="596" actId="1076"/>
          <ac:spMkLst>
            <pc:docMk/>
            <pc:sldMk cId="1452713188" sldId="457"/>
            <ac:spMk id="11" creationId="{8936493F-2188-4C26-BD76-33B8872C5277}"/>
          </ac:spMkLst>
        </pc:spChg>
        <pc:spChg chg="mod">
          <ac:chgData name="Shamara Bownes" userId="S::sbownes@jff.org::3efb6455-0dba-471c-8699-0e87e8393cab" providerId="AD" clId="Web-{623FAB47-0B31-DB10-C99C-8B0D55577A2B}" dt="2023-11-17T16:14:24.247" v="842" actId="20577"/>
          <ac:spMkLst>
            <pc:docMk/>
            <pc:sldMk cId="1452713188" sldId="457"/>
            <ac:spMk id="13" creationId="{C4758023-5C5F-414E-8441-96B02648BFD7}"/>
          </ac:spMkLst>
        </pc:spChg>
        <pc:spChg chg="mod">
          <ac:chgData name="Shamara Bownes" userId="S::sbownes@jff.org::3efb6455-0dba-471c-8699-0e87e8393cab" providerId="AD" clId="Web-{623FAB47-0B31-DB10-C99C-8B0D55577A2B}" dt="2023-11-15T21:19:56.002" v="615" actId="20577"/>
          <ac:spMkLst>
            <pc:docMk/>
            <pc:sldMk cId="1452713188" sldId="457"/>
            <ac:spMk id="14" creationId="{728A1EBE-1C67-4AD7-B60F-6E01F91BDCE9}"/>
          </ac:spMkLst>
        </pc:spChg>
        <pc:spChg chg="del">
          <ac:chgData name="Shamara Bownes" userId="S::sbownes@jff.org::3efb6455-0dba-471c-8699-0e87e8393cab" providerId="AD" clId="Web-{623FAB47-0B31-DB10-C99C-8B0D55577A2B}" dt="2023-11-15T21:00:37.267" v="460"/>
          <ac:spMkLst>
            <pc:docMk/>
            <pc:sldMk cId="1452713188" sldId="457"/>
            <ac:spMk id="16" creationId="{7B249B67-B7B1-4FA4-8C45-F94A4424250F}"/>
          </ac:spMkLst>
        </pc:spChg>
        <pc:spChg chg="del">
          <ac:chgData name="Shamara Bownes" userId="S::sbownes@jff.org::3efb6455-0dba-471c-8699-0e87e8393cab" providerId="AD" clId="Web-{623FAB47-0B31-DB10-C99C-8B0D55577A2B}" dt="2023-11-15T21:00:43.627" v="461"/>
          <ac:spMkLst>
            <pc:docMk/>
            <pc:sldMk cId="1452713188" sldId="457"/>
            <ac:spMk id="17" creationId="{1FD86CA7-2CA1-4518-962E-7F39A33AAFDA}"/>
          </ac:spMkLst>
        </pc:spChg>
        <pc:spChg chg="del mod">
          <ac:chgData name="Shamara Bownes" userId="S::sbownes@jff.org::3efb6455-0dba-471c-8699-0e87e8393cab" providerId="AD" clId="Web-{623FAB47-0B31-DB10-C99C-8B0D55577A2B}" dt="2023-11-15T21:01:37.129" v="472"/>
          <ac:spMkLst>
            <pc:docMk/>
            <pc:sldMk cId="1452713188" sldId="457"/>
            <ac:spMk id="19" creationId="{370946A0-82E9-4CC9-9F6B-D6B773335626}"/>
          </ac:spMkLst>
        </pc:spChg>
        <pc:spChg chg="del">
          <ac:chgData name="Shamara Bownes" userId="S::sbownes@jff.org::3efb6455-0dba-471c-8699-0e87e8393cab" providerId="AD" clId="Web-{623FAB47-0B31-DB10-C99C-8B0D55577A2B}" dt="2023-11-15T21:01:47.051" v="475"/>
          <ac:spMkLst>
            <pc:docMk/>
            <pc:sldMk cId="1452713188" sldId="457"/>
            <ac:spMk id="20" creationId="{134F40AE-4F7B-4EC3-9325-112888EFD0BB}"/>
          </ac:spMkLst>
        </pc:spChg>
        <pc:spChg chg="add del mod">
          <ac:chgData name="Shamara Bownes" userId="S::sbownes@jff.org::3efb6455-0dba-471c-8699-0e87e8393cab" providerId="AD" clId="Web-{623FAB47-0B31-DB10-C99C-8B0D55577A2B}" dt="2023-11-15T21:00:45.845" v="462"/>
          <ac:spMkLst>
            <pc:docMk/>
            <pc:sldMk cId="1452713188" sldId="457"/>
            <ac:spMk id="21" creationId="{A8474EB5-ABA7-ECAE-5D8A-2CFF8324E75A}"/>
          </ac:spMkLst>
        </pc:spChg>
        <pc:spChg chg="add del mod">
          <ac:chgData name="Shamara Bownes" userId="S::sbownes@jff.org::3efb6455-0dba-471c-8699-0e87e8393cab" providerId="AD" clId="Web-{623FAB47-0B31-DB10-C99C-8B0D55577A2B}" dt="2023-11-15T21:00:50.236" v="463"/>
          <ac:spMkLst>
            <pc:docMk/>
            <pc:sldMk cId="1452713188" sldId="457"/>
            <ac:spMk id="23" creationId="{92D79944-78DC-588D-8968-6C7DDF74048C}"/>
          </ac:spMkLst>
        </pc:spChg>
        <pc:spChg chg="add del mod">
          <ac:chgData name="Shamara Bownes" userId="S::sbownes@jff.org::3efb6455-0dba-471c-8699-0e87e8393cab" providerId="AD" clId="Web-{623FAB47-0B31-DB10-C99C-8B0D55577A2B}" dt="2023-11-15T21:01:39.676" v="473"/>
          <ac:spMkLst>
            <pc:docMk/>
            <pc:sldMk cId="1452713188" sldId="457"/>
            <ac:spMk id="25" creationId="{0C0C20D1-3A7A-A22E-A464-A603000B2271}"/>
          </ac:spMkLst>
        </pc:spChg>
        <pc:spChg chg="add del mod">
          <ac:chgData name="Shamara Bownes" userId="S::sbownes@jff.org::3efb6455-0dba-471c-8699-0e87e8393cab" providerId="AD" clId="Web-{623FAB47-0B31-DB10-C99C-8B0D55577A2B}" dt="2023-11-15T21:01:52.973" v="476"/>
          <ac:spMkLst>
            <pc:docMk/>
            <pc:sldMk cId="1452713188" sldId="457"/>
            <ac:spMk id="27" creationId="{93D58544-DE78-7EBA-71CE-8E0AF94DE5F5}"/>
          </ac:spMkLst>
        </pc:spChg>
        <pc:spChg chg="del">
          <ac:chgData name="Shamara Bownes" userId="S::sbownes@jff.org::3efb6455-0dba-471c-8699-0e87e8393cab" providerId="AD" clId="Web-{623FAB47-0B31-DB10-C99C-8B0D55577A2B}" dt="2023-11-15T20:58:07.573" v="455"/>
          <ac:spMkLst>
            <pc:docMk/>
            <pc:sldMk cId="1452713188" sldId="457"/>
            <ac:spMk id="30" creationId="{FB47FFB6-5F6E-44C9-BE31-34B324D74E3B}"/>
          </ac:spMkLst>
        </pc:spChg>
        <pc:spChg chg="del">
          <ac:chgData name="Shamara Bownes" userId="S::sbownes@jff.org::3efb6455-0dba-471c-8699-0e87e8393cab" providerId="AD" clId="Web-{623FAB47-0B31-DB10-C99C-8B0D55577A2B}" dt="2023-11-15T20:58:26.137" v="456"/>
          <ac:spMkLst>
            <pc:docMk/>
            <pc:sldMk cId="1452713188" sldId="457"/>
            <ac:spMk id="32" creationId="{F1F704BF-4D0E-4EA0-B4F0-E834982F2E60}"/>
          </ac:spMkLst>
        </pc:spChg>
        <pc:spChg chg="del">
          <ac:chgData name="Shamara Bownes" userId="S::sbownes@jff.org::3efb6455-0dba-471c-8699-0e87e8393cab" providerId="AD" clId="Web-{623FAB47-0B31-DB10-C99C-8B0D55577A2B}" dt="2023-11-15T20:59:17.514" v="457"/>
          <ac:spMkLst>
            <pc:docMk/>
            <pc:sldMk cId="1452713188" sldId="457"/>
            <ac:spMk id="33" creationId="{34014CDD-E272-4ED2-916D-69DC2FE9192F}"/>
          </ac:spMkLst>
        </pc:spChg>
        <pc:spChg chg="del">
          <ac:chgData name="Shamara Bownes" userId="S::sbownes@jff.org::3efb6455-0dba-471c-8699-0e87e8393cab" providerId="AD" clId="Web-{623FAB47-0B31-DB10-C99C-8B0D55577A2B}" dt="2023-11-15T21:00:12.563" v="458"/>
          <ac:spMkLst>
            <pc:docMk/>
            <pc:sldMk cId="1452713188" sldId="457"/>
            <ac:spMk id="34" creationId="{4BFB7F6B-883E-4D1E-9DCD-B27FE289567B}"/>
          </ac:spMkLst>
        </pc:spChg>
        <pc:spChg chg="del">
          <ac:chgData name="Shamara Bownes" userId="S::sbownes@jff.org::3efb6455-0dba-471c-8699-0e87e8393cab" providerId="AD" clId="Web-{623FAB47-0B31-DB10-C99C-8B0D55577A2B}" dt="2023-11-15T21:00:25.016" v="459"/>
          <ac:spMkLst>
            <pc:docMk/>
            <pc:sldMk cId="1452713188" sldId="457"/>
            <ac:spMk id="35" creationId="{75C3E87D-671F-450F-B274-0351F6043AD2}"/>
          </ac:spMkLst>
        </pc:spChg>
        <pc:spChg chg="del">
          <ac:chgData name="Shamara Bownes" userId="S::sbownes@jff.org::3efb6455-0dba-471c-8699-0e87e8393cab" providerId="AD" clId="Web-{623FAB47-0B31-DB10-C99C-8B0D55577A2B}" dt="2023-11-15T21:01:30.722" v="470"/>
          <ac:spMkLst>
            <pc:docMk/>
            <pc:sldMk cId="1452713188" sldId="457"/>
            <ac:spMk id="48" creationId="{6D862F55-DAB0-4F84-A23E-830559F359E3}"/>
          </ac:spMkLst>
        </pc:spChg>
        <pc:spChg chg="mod">
          <ac:chgData name="Shamara Bownes" userId="S::sbownes@jff.org::3efb6455-0dba-471c-8699-0e87e8393cab" providerId="AD" clId="Web-{623FAB47-0B31-DB10-C99C-8B0D55577A2B}" dt="2023-11-15T21:17:48.871" v="595" actId="1076"/>
          <ac:spMkLst>
            <pc:docMk/>
            <pc:sldMk cId="1452713188" sldId="457"/>
            <ac:spMk id="50" creationId="{960BD284-249D-4469-857E-3F099DEA3095}"/>
          </ac:spMkLst>
        </pc:spChg>
        <pc:spChg chg="mod">
          <ac:chgData name="Shamara Bownes" userId="S::sbownes@jff.org::3efb6455-0dba-471c-8699-0e87e8393cab" providerId="AD" clId="Web-{623FAB47-0B31-DB10-C99C-8B0D55577A2B}" dt="2023-11-15T21:20:13.002" v="616" actId="1076"/>
          <ac:spMkLst>
            <pc:docMk/>
            <pc:sldMk cId="1452713188" sldId="457"/>
            <ac:spMk id="51" creationId="{A1DE9C21-9045-413A-A619-30F93EE87BB3}"/>
          </ac:spMkLst>
        </pc:spChg>
        <pc:spChg chg="add del">
          <ac:chgData name="Shamara Bownes" userId="S::sbownes@jff.org::3efb6455-0dba-471c-8699-0e87e8393cab" providerId="AD" clId="Web-{623FAB47-0B31-DB10-C99C-8B0D55577A2B}" dt="2023-11-15T21:01:10.284" v="468"/>
          <ac:spMkLst>
            <pc:docMk/>
            <pc:sldMk cId="1452713188" sldId="457"/>
            <ac:spMk id="52" creationId="{26B88174-E2C2-4710-9AC8-B43D07C21A53}"/>
          </ac:spMkLst>
        </pc:spChg>
        <pc:spChg chg="del">
          <ac:chgData name="Shamara Bownes" userId="S::sbownes@jff.org::3efb6455-0dba-471c-8699-0e87e8393cab" providerId="AD" clId="Web-{623FAB47-0B31-DB10-C99C-8B0D55577A2B}" dt="2023-11-15T21:01:42.191" v="474"/>
          <ac:spMkLst>
            <pc:docMk/>
            <pc:sldMk cId="1452713188" sldId="457"/>
            <ac:spMk id="53" creationId="{AD4F2FE0-B343-46B6-9A75-05DE2A5BE1C8}"/>
          </ac:spMkLst>
        </pc:spChg>
        <pc:picChg chg="add mod ord">
          <ac:chgData name="Shamara Bownes" userId="S::sbownes@jff.org::3efb6455-0dba-471c-8699-0e87e8393cab" providerId="AD" clId="Web-{623FAB47-0B31-DB10-C99C-8B0D55577A2B}" dt="2023-11-15T21:01:02.565" v="466" actId="14100"/>
          <ac:picMkLst>
            <pc:docMk/>
            <pc:sldMk cId="1452713188" sldId="457"/>
            <ac:picMk id="3" creationId="{78CFA49D-5180-8A43-110B-E9527CF4AF47}"/>
          </ac:picMkLst>
        </pc:picChg>
        <pc:picChg chg="add mod ord">
          <ac:chgData name="Shamara Bownes" userId="S::sbownes@jff.org::3efb6455-0dba-471c-8699-0e87e8393cab" providerId="AD" clId="Web-{623FAB47-0B31-DB10-C99C-8B0D55577A2B}" dt="2023-11-15T21:03:51.650" v="508" actId="1076"/>
          <ac:picMkLst>
            <pc:docMk/>
            <pc:sldMk cId="1452713188" sldId="457"/>
            <ac:picMk id="6" creationId="{34CC4D53-6C6A-E3CF-7BDC-585072AE8B1C}"/>
          </ac:picMkLst>
        </pc:picChg>
        <pc:picChg chg="add mod ord">
          <ac:chgData name="Shamara Bownes" userId="S::sbownes@jff.org::3efb6455-0dba-471c-8699-0e87e8393cab" providerId="AD" clId="Web-{623FAB47-0B31-DB10-C99C-8B0D55577A2B}" dt="2023-11-15T21:17:19.151" v="592" actId="1076"/>
          <ac:picMkLst>
            <pc:docMk/>
            <pc:sldMk cId="1452713188" sldId="457"/>
            <ac:picMk id="12" creationId="{A3B911F7-04A5-6238-E574-38D60642604C}"/>
          </ac:picMkLst>
        </pc:picChg>
        <pc:picChg chg="add mod ord">
          <ac:chgData name="Shamara Bownes" userId="S::sbownes@jff.org::3efb6455-0dba-471c-8699-0e87e8393cab" providerId="AD" clId="Web-{623FAB47-0B31-DB10-C99C-8B0D55577A2B}" dt="2023-11-15T21:03:54.853" v="509" actId="1076"/>
          <ac:picMkLst>
            <pc:docMk/>
            <pc:sldMk cId="1452713188" sldId="457"/>
            <ac:picMk id="15" creationId="{DAC25428-5EEC-5628-69E1-6693633FFBE5}"/>
          </ac:picMkLst>
        </pc:picChg>
        <pc:picChg chg="add mod">
          <ac:chgData name="Shamara Bownes" userId="S::sbownes@jff.org::3efb6455-0dba-471c-8699-0e87e8393cab" providerId="AD" clId="Web-{623FAB47-0B31-DB10-C99C-8B0D55577A2B}" dt="2023-11-17T21:38:11.810" v="843" actId="1076"/>
          <ac:picMkLst>
            <pc:docMk/>
            <pc:sldMk cId="1452713188" sldId="457"/>
            <ac:picMk id="28" creationId="{5D454CB3-48E7-437B-C2AD-D33879AF07E5}"/>
          </ac:picMkLst>
        </pc:picChg>
      </pc:sldChg>
      <pc:sldChg chg="modSp">
        <pc:chgData name="Shamara Bownes" userId="S::sbownes@jff.org::3efb6455-0dba-471c-8699-0e87e8393cab" providerId="AD" clId="Web-{623FAB47-0B31-DB10-C99C-8B0D55577A2B}" dt="2023-11-14T19:54:07.471" v="69" actId="20577"/>
        <pc:sldMkLst>
          <pc:docMk/>
          <pc:sldMk cId="529135249" sldId="475"/>
        </pc:sldMkLst>
        <pc:spChg chg="mod">
          <ac:chgData name="Shamara Bownes" userId="S::sbownes@jff.org::3efb6455-0dba-471c-8699-0e87e8393cab" providerId="AD" clId="Web-{623FAB47-0B31-DB10-C99C-8B0D55577A2B}" dt="2023-11-14T19:48:51.584" v="40" actId="20577"/>
          <ac:spMkLst>
            <pc:docMk/>
            <pc:sldMk cId="529135249" sldId="475"/>
            <ac:spMk id="6" creationId="{67D6A626-3723-4C68-8E0D-3989E41AC202}"/>
          </ac:spMkLst>
        </pc:spChg>
        <pc:spChg chg="mod">
          <ac:chgData name="Shamara Bownes" userId="S::sbownes@jff.org::3efb6455-0dba-471c-8699-0e87e8393cab" providerId="AD" clId="Web-{623FAB47-0B31-DB10-C99C-8B0D55577A2B}" dt="2023-11-14T19:52:44.702" v="64" actId="20577"/>
          <ac:spMkLst>
            <pc:docMk/>
            <pc:sldMk cId="529135249" sldId="475"/>
            <ac:spMk id="7" creationId="{5402CFB2-2EEA-4A88-B003-289161070135}"/>
          </ac:spMkLst>
        </pc:spChg>
        <pc:spChg chg="mod">
          <ac:chgData name="Shamara Bownes" userId="S::sbownes@jff.org::3efb6455-0dba-471c-8699-0e87e8393cab" providerId="AD" clId="Web-{623FAB47-0B31-DB10-C99C-8B0D55577A2B}" dt="2023-11-14T19:43:25.508" v="23" actId="20577"/>
          <ac:spMkLst>
            <pc:docMk/>
            <pc:sldMk cId="529135249" sldId="475"/>
            <ac:spMk id="8" creationId="{0F7200B4-F679-48CA-8F6D-3AAF0DEE94A3}"/>
          </ac:spMkLst>
        </pc:spChg>
        <pc:spChg chg="mod">
          <ac:chgData name="Shamara Bownes" userId="S::sbownes@jff.org::3efb6455-0dba-471c-8699-0e87e8393cab" providerId="AD" clId="Web-{623FAB47-0B31-DB10-C99C-8B0D55577A2B}" dt="2023-11-14T19:54:07.471" v="69" actId="20577"/>
          <ac:spMkLst>
            <pc:docMk/>
            <pc:sldMk cId="529135249" sldId="475"/>
            <ac:spMk id="9" creationId="{DAFA4748-BCA7-4CBC-8ADF-43C99738FC28}"/>
          </ac:spMkLst>
        </pc:spChg>
      </pc:sldChg>
      <pc:sldChg chg="addSp delSp modSp">
        <pc:chgData name="Shamara Bownes" userId="S::sbownes@jff.org::3efb6455-0dba-471c-8699-0e87e8393cab" providerId="AD" clId="Web-{623FAB47-0B31-DB10-C99C-8B0D55577A2B}" dt="2023-11-15T20:48:22.846" v="448" actId="20577"/>
        <pc:sldMkLst>
          <pc:docMk/>
          <pc:sldMk cId="952712063" sldId="492"/>
        </pc:sldMkLst>
        <pc:spChg chg="add del mod">
          <ac:chgData name="Shamara Bownes" userId="S::sbownes@jff.org::3efb6455-0dba-471c-8699-0e87e8393cab" providerId="AD" clId="Web-{623FAB47-0B31-DB10-C99C-8B0D55577A2B}" dt="2023-11-15T20:47:26.719" v="442"/>
          <ac:spMkLst>
            <pc:docMk/>
            <pc:sldMk cId="952712063" sldId="492"/>
            <ac:spMk id="3" creationId="{B6DCB015-C0C5-B8C4-9216-8D7FD075C985}"/>
          </ac:spMkLst>
        </pc:spChg>
        <pc:spChg chg="mod">
          <ac:chgData name="Shamara Bownes" userId="S::sbownes@jff.org::3efb6455-0dba-471c-8699-0e87e8393cab" providerId="AD" clId="Web-{623FAB47-0B31-DB10-C99C-8B0D55577A2B}" dt="2023-11-14T21:55:04.825" v="431" actId="20577"/>
          <ac:spMkLst>
            <pc:docMk/>
            <pc:sldMk cId="952712063" sldId="492"/>
            <ac:spMk id="5" creationId="{00000000-0000-0000-0000-000000000000}"/>
          </ac:spMkLst>
        </pc:spChg>
        <pc:spChg chg="del">
          <ac:chgData name="Shamara Bownes" userId="S::sbownes@jff.org::3efb6455-0dba-471c-8699-0e87e8393cab" providerId="AD" clId="Web-{623FAB47-0B31-DB10-C99C-8B0D55577A2B}" dt="2023-11-15T20:47:21.625" v="441"/>
          <ac:spMkLst>
            <pc:docMk/>
            <pc:sldMk cId="952712063" sldId="492"/>
            <ac:spMk id="6" creationId="{71C5171E-17FF-470D-A30C-6BA70486CB03}"/>
          </ac:spMkLst>
        </pc:spChg>
        <pc:spChg chg="mod">
          <ac:chgData name="Shamara Bownes" userId="S::sbownes@jff.org::3efb6455-0dba-471c-8699-0e87e8393cab" providerId="AD" clId="Web-{623FAB47-0B31-DB10-C99C-8B0D55577A2B}" dt="2023-11-15T20:48:22.846" v="448" actId="20577"/>
          <ac:spMkLst>
            <pc:docMk/>
            <pc:sldMk cId="952712063" sldId="492"/>
            <ac:spMk id="9" creationId="{00000000-0000-0000-0000-000000000000}"/>
          </ac:spMkLst>
        </pc:spChg>
      </pc:sldChg>
      <pc:sldChg chg="modSp add">
        <pc:chgData name="Shamara Bownes" userId="S::sbownes@jff.org::3efb6455-0dba-471c-8699-0e87e8393cab" providerId="AD" clId="Web-{623FAB47-0B31-DB10-C99C-8B0D55577A2B}" dt="2023-11-15T21:58:05.298" v="841" actId="20577"/>
        <pc:sldMkLst>
          <pc:docMk/>
          <pc:sldMk cId="2362981764" sldId="512"/>
        </pc:sldMkLst>
        <pc:spChg chg="mod">
          <ac:chgData name="Shamara Bownes" userId="S::sbownes@jff.org::3efb6455-0dba-471c-8699-0e87e8393cab" providerId="AD" clId="Web-{623FAB47-0B31-DB10-C99C-8B0D55577A2B}" dt="2023-11-15T21:45:04.141" v="705" actId="20577"/>
          <ac:spMkLst>
            <pc:docMk/>
            <pc:sldMk cId="2362981764" sldId="512"/>
            <ac:spMk id="5" creationId="{00000000-0000-0000-0000-000000000000}"/>
          </ac:spMkLst>
        </pc:spChg>
        <pc:spChg chg="mod">
          <ac:chgData name="Shamara Bownes" userId="S::sbownes@jff.org::3efb6455-0dba-471c-8699-0e87e8393cab" providerId="AD" clId="Web-{623FAB47-0B31-DB10-C99C-8B0D55577A2B}" dt="2023-11-15T21:58:05.298" v="841" actId="20577"/>
          <ac:spMkLst>
            <pc:docMk/>
            <pc:sldMk cId="2362981764" sldId="512"/>
            <ac:spMk id="9" creationId="{00000000-0000-0000-0000-000000000000}"/>
          </ac:spMkLst>
        </pc:spChg>
      </pc:sldChg>
    </pc:docChg>
  </pc:docChgLst>
  <pc:docChgLst>
    <pc:chgData name="Shamara Bownes" userId="3efb6455-0dba-471c-8699-0e87e8393cab" providerId="ADAL" clId="{EF766901-4014-8B46-970C-434D446322EA}"/>
    <pc:docChg chg="modSld">
      <pc:chgData name="Shamara Bownes" userId="3efb6455-0dba-471c-8699-0e87e8393cab" providerId="ADAL" clId="{EF766901-4014-8B46-970C-434D446322EA}" dt="2024-02-20T16:55:23.940" v="242" actId="13926"/>
      <pc:docMkLst>
        <pc:docMk/>
      </pc:docMkLst>
      <pc:sldChg chg="modSp mod">
        <pc:chgData name="Shamara Bownes" userId="3efb6455-0dba-471c-8699-0e87e8393cab" providerId="ADAL" clId="{EF766901-4014-8B46-970C-434D446322EA}" dt="2024-02-20T16:55:23.940" v="242" actId="13926"/>
        <pc:sldMkLst>
          <pc:docMk/>
          <pc:sldMk cId="3467220601" sldId="410"/>
        </pc:sldMkLst>
        <pc:spChg chg="mod">
          <ac:chgData name="Shamara Bownes" userId="3efb6455-0dba-471c-8699-0e87e8393cab" providerId="ADAL" clId="{EF766901-4014-8B46-970C-434D446322EA}" dt="2024-02-20T16:55:23.940" v="242" actId="13926"/>
          <ac:spMkLst>
            <pc:docMk/>
            <pc:sldMk cId="3467220601" sldId="410"/>
            <ac:spMk id="2" creationId="{00000000-0000-0000-0000-000000000000}"/>
          </ac:spMkLst>
        </pc:spChg>
      </pc:sldChg>
      <pc:sldChg chg="modSp mod">
        <pc:chgData name="Shamara Bownes" userId="3efb6455-0dba-471c-8699-0e87e8393cab" providerId="ADAL" clId="{EF766901-4014-8B46-970C-434D446322EA}" dt="2024-02-20T16:44:49.175" v="61" actId="20577"/>
        <pc:sldMkLst>
          <pc:docMk/>
          <pc:sldMk cId="529135249" sldId="475"/>
        </pc:sldMkLst>
        <pc:spChg chg="mod">
          <ac:chgData name="Shamara Bownes" userId="3efb6455-0dba-471c-8699-0e87e8393cab" providerId="ADAL" clId="{EF766901-4014-8B46-970C-434D446322EA}" dt="2024-02-20T16:43:48.661" v="6" actId="20577"/>
          <ac:spMkLst>
            <pc:docMk/>
            <pc:sldMk cId="529135249" sldId="475"/>
            <ac:spMk id="6" creationId="{67D6A626-3723-4C68-8E0D-3989E41AC202}"/>
          </ac:spMkLst>
        </pc:spChg>
        <pc:spChg chg="mod">
          <ac:chgData name="Shamara Bownes" userId="3efb6455-0dba-471c-8699-0e87e8393cab" providerId="ADAL" clId="{EF766901-4014-8B46-970C-434D446322EA}" dt="2024-02-20T16:44:20.393" v="43" actId="20577"/>
          <ac:spMkLst>
            <pc:docMk/>
            <pc:sldMk cId="529135249" sldId="475"/>
            <ac:spMk id="8" creationId="{0F7200B4-F679-48CA-8F6D-3AAF0DEE94A3}"/>
          </ac:spMkLst>
        </pc:spChg>
        <pc:spChg chg="mod">
          <ac:chgData name="Shamara Bownes" userId="3efb6455-0dba-471c-8699-0e87e8393cab" providerId="ADAL" clId="{EF766901-4014-8B46-970C-434D446322EA}" dt="2024-02-20T16:44:49.175" v="61" actId="20577"/>
          <ac:spMkLst>
            <pc:docMk/>
            <pc:sldMk cId="529135249" sldId="475"/>
            <ac:spMk id="9" creationId="{DAFA4748-BCA7-4CBC-8ADF-43C99738FC28}"/>
          </ac:spMkLst>
        </pc:spChg>
      </pc:sldChg>
    </pc:docChg>
  </pc:docChgLst>
  <pc:docChgLst>
    <pc:chgData name="Mark Genua" userId="d0d515ee-99c8-4dd7-a7a8-f042eec0ba5d" providerId="ADAL" clId="{3D71C69B-73D5-CC4E-8782-8B4E1DAE6591}"/>
    <pc:docChg chg="undo custSel addSld delSld modSld">
      <pc:chgData name="Mark Genua" userId="d0d515ee-99c8-4dd7-a7a8-f042eec0ba5d" providerId="ADAL" clId="{3D71C69B-73D5-CC4E-8782-8B4E1DAE6591}" dt="2024-02-21T18:40:12.508" v="1543" actId="20577"/>
      <pc:docMkLst>
        <pc:docMk/>
      </pc:docMkLst>
      <pc:sldChg chg="add del">
        <pc:chgData name="Mark Genua" userId="d0d515ee-99c8-4dd7-a7a8-f042eec0ba5d" providerId="ADAL" clId="{3D71C69B-73D5-CC4E-8782-8B4E1DAE6591}" dt="2024-02-21T15:52:09.775" v="1145"/>
        <pc:sldMkLst>
          <pc:docMk/>
          <pc:sldMk cId="1767926703" sldId="257"/>
        </pc:sldMkLst>
      </pc:sldChg>
      <pc:sldChg chg="add del">
        <pc:chgData name="Mark Genua" userId="d0d515ee-99c8-4dd7-a7a8-f042eec0ba5d" providerId="ADAL" clId="{3D71C69B-73D5-CC4E-8782-8B4E1DAE6591}" dt="2024-02-21T15:52:09.775" v="1145"/>
        <pc:sldMkLst>
          <pc:docMk/>
          <pc:sldMk cId="1936139534" sldId="264"/>
        </pc:sldMkLst>
      </pc:sldChg>
      <pc:sldChg chg="modSp mod">
        <pc:chgData name="Mark Genua" userId="d0d515ee-99c8-4dd7-a7a8-f042eec0ba5d" providerId="ADAL" clId="{3D71C69B-73D5-CC4E-8782-8B4E1DAE6591}" dt="2024-02-21T16:25:47.840" v="1215" actId="20577"/>
        <pc:sldMkLst>
          <pc:docMk/>
          <pc:sldMk cId="3467220601" sldId="410"/>
        </pc:sldMkLst>
        <pc:spChg chg="mod">
          <ac:chgData name="Mark Genua" userId="d0d515ee-99c8-4dd7-a7a8-f042eec0ba5d" providerId="ADAL" clId="{3D71C69B-73D5-CC4E-8782-8B4E1DAE6591}" dt="2024-02-21T16:25:47.840" v="1215" actId="20577"/>
          <ac:spMkLst>
            <pc:docMk/>
            <pc:sldMk cId="3467220601" sldId="410"/>
            <ac:spMk id="2" creationId="{00000000-0000-0000-0000-000000000000}"/>
          </ac:spMkLst>
        </pc:spChg>
        <pc:spChg chg="mod">
          <ac:chgData name="Mark Genua" userId="d0d515ee-99c8-4dd7-a7a8-f042eec0ba5d" providerId="ADAL" clId="{3D71C69B-73D5-CC4E-8782-8B4E1DAE6591}" dt="2024-02-21T15:26:09.405" v="65" actId="20577"/>
          <ac:spMkLst>
            <pc:docMk/>
            <pc:sldMk cId="3467220601" sldId="410"/>
            <ac:spMk id="15" creationId="{00000000-0000-0000-0000-000000000000}"/>
          </ac:spMkLst>
        </pc:spChg>
      </pc:sldChg>
      <pc:sldChg chg="addSp delSp modSp mod modNotesTx">
        <pc:chgData name="Mark Genua" userId="d0d515ee-99c8-4dd7-a7a8-f042eec0ba5d" providerId="ADAL" clId="{3D71C69B-73D5-CC4E-8782-8B4E1DAE6591}" dt="2024-02-21T16:26:00.056" v="1217" actId="20577"/>
        <pc:sldMkLst>
          <pc:docMk/>
          <pc:sldMk cId="1884256070" sldId="428"/>
        </pc:sldMkLst>
        <pc:spChg chg="mod">
          <ac:chgData name="Mark Genua" userId="d0d515ee-99c8-4dd7-a7a8-f042eec0ba5d" providerId="ADAL" clId="{3D71C69B-73D5-CC4E-8782-8B4E1DAE6591}" dt="2024-02-21T15:37:31.851" v="915" actId="1076"/>
          <ac:spMkLst>
            <pc:docMk/>
            <pc:sldMk cId="1884256070" sldId="428"/>
            <ac:spMk id="2" creationId="{ED4C9C97-405E-2B16-57F6-B9DDF340C7BF}"/>
          </ac:spMkLst>
        </pc:spChg>
        <pc:spChg chg="mod">
          <ac:chgData name="Mark Genua" userId="d0d515ee-99c8-4dd7-a7a8-f042eec0ba5d" providerId="ADAL" clId="{3D71C69B-73D5-CC4E-8782-8B4E1DAE6591}" dt="2024-02-21T15:34:22.487" v="593" actId="1076"/>
          <ac:spMkLst>
            <pc:docMk/>
            <pc:sldMk cId="1884256070" sldId="428"/>
            <ac:spMk id="3" creationId="{3A5AFDC3-4D66-1848-A0C3-BEBEFA0CD68C}"/>
          </ac:spMkLst>
        </pc:spChg>
        <pc:spChg chg="mod">
          <ac:chgData name="Mark Genua" userId="d0d515ee-99c8-4dd7-a7a8-f042eec0ba5d" providerId="ADAL" clId="{3D71C69B-73D5-CC4E-8782-8B4E1DAE6591}" dt="2024-02-21T16:25:55.211" v="1216" actId="20577"/>
          <ac:spMkLst>
            <pc:docMk/>
            <pc:sldMk cId="1884256070" sldId="428"/>
            <ac:spMk id="7" creationId="{EDFB59D2-C0AB-BA57-4580-DB468F929320}"/>
          </ac:spMkLst>
        </pc:spChg>
        <pc:spChg chg="mod">
          <ac:chgData name="Mark Genua" userId="d0d515ee-99c8-4dd7-a7a8-f042eec0ba5d" providerId="ADAL" clId="{3D71C69B-73D5-CC4E-8782-8B4E1DAE6591}" dt="2024-02-21T16:26:00.056" v="1217" actId="20577"/>
          <ac:spMkLst>
            <pc:docMk/>
            <pc:sldMk cId="1884256070" sldId="428"/>
            <ac:spMk id="8" creationId="{053B4982-E3F9-33F7-CA1D-7B3238DE7B9F}"/>
          </ac:spMkLst>
        </pc:spChg>
        <pc:picChg chg="del mod">
          <ac:chgData name="Mark Genua" userId="d0d515ee-99c8-4dd7-a7a8-f042eec0ba5d" providerId="ADAL" clId="{3D71C69B-73D5-CC4E-8782-8B4E1DAE6591}" dt="2024-02-21T15:38:09.738" v="921" actId="478"/>
          <ac:picMkLst>
            <pc:docMk/>
            <pc:sldMk cId="1884256070" sldId="428"/>
            <ac:picMk id="4" creationId="{40F140B0-1198-9DBB-4CC9-44085500B211}"/>
          </ac:picMkLst>
        </pc:picChg>
        <pc:picChg chg="del">
          <ac:chgData name="Mark Genua" userId="d0d515ee-99c8-4dd7-a7a8-f042eec0ba5d" providerId="ADAL" clId="{3D71C69B-73D5-CC4E-8782-8B4E1DAE6591}" dt="2024-02-21T15:38:11.315" v="922" actId="478"/>
          <ac:picMkLst>
            <pc:docMk/>
            <pc:sldMk cId="1884256070" sldId="428"/>
            <ac:picMk id="5" creationId="{F10F4167-3E2E-DAD5-8824-69CA06E18076}"/>
          </ac:picMkLst>
        </pc:picChg>
        <pc:picChg chg="add mod">
          <ac:chgData name="Mark Genua" userId="d0d515ee-99c8-4dd7-a7a8-f042eec0ba5d" providerId="ADAL" clId="{3D71C69B-73D5-CC4E-8782-8B4E1DAE6591}" dt="2024-02-21T15:38:40.542" v="932" actId="14100"/>
          <ac:picMkLst>
            <pc:docMk/>
            <pc:sldMk cId="1884256070" sldId="428"/>
            <ac:picMk id="9" creationId="{1C609676-B50B-9067-2F11-ACD60236F502}"/>
          </ac:picMkLst>
        </pc:picChg>
        <pc:picChg chg="add mod">
          <ac:chgData name="Mark Genua" userId="d0d515ee-99c8-4dd7-a7a8-f042eec0ba5d" providerId="ADAL" clId="{3D71C69B-73D5-CC4E-8782-8B4E1DAE6591}" dt="2024-02-21T15:38:48.345" v="934" actId="1076"/>
          <ac:picMkLst>
            <pc:docMk/>
            <pc:sldMk cId="1884256070" sldId="428"/>
            <ac:picMk id="10" creationId="{8E48C109-C46A-BB6E-F8D3-37798F4FE852}"/>
          </ac:picMkLst>
        </pc:picChg>
      </pc:sldChg>
      <pc:sldChg chg="delSp modSp mod">
        <pc:chgData name="Mark Genua" userId="d0d515ee-99c8-4dd7-a7a8-f042eec0ba5d" providerId="ADAL" clId="{3D71C69B-73D5-CC4E-8782-8B4E1DAE6591}" dt="2024-02-21T15:40:31.344" v="1008" actId="478"/>
        <pc:sldMkLst>
          <pc:docMk/>
          <pc:sldMk cId="2616861563" sldId="456"/>
        </pc:sldMkLst>
        <pc:spChg chg="del">
          <ac:chgData name="Mark Genua" userId="d0d515ee-99c8-4dd7-a7a8-f042eec0ba5d" providerId="ADAL" clId="{3D71C69B-73D5-CC4E-8782-8B4E1DAE6591}" dt="2024-02-21T15:40:31.344" v="1008" actId="478"/>
          <ac:spMkLst>
            <pc:docMk/>
            <pc:sldMk cId="2616861563" sldId="456"/>
            <ac:spMk id="3" creationId="{AE4EF953-D433-033D-9361-996E6FD45244}"/>
          </ac:spMkLst>
        </pc:spChg>
        <pc:spChg chg="mod">
          <ac:chgData name="Mark Genua" userId="d0d515ee-99c8-4dd7-a7a8-f042eec0ba5d" providerId="ADAL" clId="{3D71C69B-73D5-CC4E-8782-8B4E1DAE6591}" dt="2024-02-21T15:40:21.765" v="1007" actId="20577"/>
          <ac:spMkLst>
            <pc:docMk/>
            <pc:sldMk cId="2616861563" sldId="456"/>
            <ac:spMk id="12" creationId="{441010F3-CD21-971E-B7A0-7A8CCE3D2F8F}"/>
          </ac:spMkLst>
        </pc:spChg>
      </pc:sldChg>
      <pc:sldChg chg="modSp mod">
        <pc:chgData name="Mark Genua" userId="d0d515ee-99c8-4dd7-a7a8-f042eec0ba5d" providerId="ADAL" clId="{3D71C69B-73D5-CC4E-8782-8B4E1DAE6591}" dt="2024-02-21T15:53:39.634" v="1212" actId="20577"/>
        <pc:sldMkLst>
          <pc:docMk/>
          <pc:sldMk cId="529135249" sldId="475"/>
        </pc:sldMkLst>
        <pc:spChg chg="mod">
          <ac:chgData name="Mark Genua" userId="d0d515ee-99c8-4dd7-a7a8-f042eec0ba5d" providerId="ADAL" clId="{3D71C69B-73D5-CC4E-8782-8B4E1DAE6591}" dt="2024-02-21T15:23:46.669" v="8" actId="20577"/>
          <ac:spMkLst>
            <pc:docMk/>
            <pc:sldMk cId="529135249" sldId="475"/>
            <ac:spMk id="6" creationId="{67D6A626-3723-4C68-8E0D-3989E41AC202}"/>
          </ac:spMkLst>
        </pc:spChg>
        <pc:spChg chg="mod">
          <ac:chgData name="Mark Genua" userId="d0d515ee-99c8-4dd7-a7a8-f042eec0ba5d" providerId="ADAL" clId="{3D71C69B-73D5-CC4E-8782-8B4E1DAE6591}" dt="2024-02-21T15:53:39.634" v="1212" actId="20577"/>
          <ac:spMkLst>
            <pc:docMk/>
            <pc:sldMk cId="529135249" sldId="475"/>
            <ac:spMk id="8" creationId="{0F7200B4-F679-48CA-8F6D-3AAF0DEE94A3}"/>
          </ac:spMkLst>
        </pc:spChg>
      </pc:sldChg>
      <pc:sldChg chg="modSp mod">
        <pc:chgData name="Mark Genua" userId="d0d515ee-99c8-4dd7-a7a8-f042eec0ba5d" providerId="ADAL" clId="{3D71C69B-73D5-CC4E-8782-8B4E1DAE6591}" dt="2024-02-21T18:40:12.508" v="1543" actId="20577"/>
        <pc:sldMkLst>
          <pc:docMk/>
          <pc:sldMk cId="2362981764" sldId="512"/>
        </pc:sldMkLst>
        <pc:spChg chg="mod">
          <ac:chgData name="Mark Genua" userId="d0d515ee-99c8-4dd7-a7a8-f042eec0ba5d" providerId="ADAL" clId="{3D71C69B-73D5-CC4E-8782-8B4E1DAE6591}" dt="2024-02-21T18:40:12.508" v="1543" actId="20577"/>
          <ac:spMkLst>
            <pc:docMk/>
            <pc:sldMk cId="2362981764" sldId="512"/>
            <ac:spMk id="9" creationId="{00000000-0000-0000-0000-000000000000}"/>
          </ac:spMkLst>
        </pc:spChg>
      </pc:sldChg>
      <pc:sldChg chg="add del">
        <pc:chgData name="Mark Genua" userId="d0d515ee-99c8-4dd7-a7a8-f042eec0ba5d" providerId="ADAL" clId="{3D71C69B-73D5-CC4E-8782-8B4E1DAE6591}" dt="2024-02-21T15:52:09.775" v="1145"/>
        <pc:sldMkLst>
          <pc:docMk/>
          <pc:sldMk cId="3220094246" sldId="730"/>
        </pc:sldMkLst>
      </pc:sldChg>
      <pc:sldChg chg="add del">
        <pc:chgData name="Mark Genua" userId="d0d515ee-99c8-4dd7-a7a8-f042eec0ba5d" providerId="ADAL" clId="{3D71C69B-73D5-CC4E-8782-8B4E1DAE6591}" dt="2024-02-21T15:52:09.775" v="1145"/>
        <pc:sldMkLst>
          <pc:docMk/>
          <pc:sldMk cId="2417948408" sldId="731"/>
        </pc:sldMkLst>
      </pc:sldChg>
      <pc:sldChg chg="add del">
        <pc:chgData name="Mark Genua" userId="d0d515ee-99c8-4dd7-a7a8-f042eec0ba5d" providerId="ADAL" clId="{3D71C69B-73D5-CC4E-8782-8B4E1DAE6591}" dt="2024-02-21T15:52:09.775" v="1145"/>
        <pc:sldMkLst>
          <pc:docMk/>
          <pc:sldMk cId="2486885177" sldId="732"/>
        </pc:sldMkLst>
      </pc:sldChg>
      <pc:sldChg chg="add del">
        <pc:chgData name="Mark Genua" userId="d0d515ee-99c8-4dd7-a7a8-f042eec0ba5d" providerId="ADAL" clId="{3D71C69B-73D5-CC4E-8782-8B4E1DAE6591}" dt="2024-02-21T15:52:09.775" v="1145"/>
        <pc:sldMkLst>
          <pc:docMk/>
          <pc:sldMk cId="2356830875" sldId="733"/>
        </pc:sldMkLst>
      </pc:sldChg>
      <pc:sldChg chg="add del">
        <pc:chgData name="Mark Genua" userId="d0d515ee-99c8-4dd7-a7a8-f042eec0ba5d" providerId="ADAL" clId="{3D71C69B-73D5-CC4E-8782-8B4E1DAE6591}" dt="2024-02-21T15:52:09.775" v="1145"/>
        <pc:sldMkLst>
          <pc:docMk/>
          <pc:sldMk cId="518375430" sldId="734"/>
        </pc:sldMkLst>
      </pc:sldChg>
      <pc:sldChg chg="modSp add del mod">
        <pc:chgData name="Mark Genua" userId="d0d515ee-99c8-4dd7-a7a8-f042eec0ba5d" providerId="ADAL" clId="{3D71C69B-73D5-CC4E-8782-8B4E1DAE6591}" dt="2024-02-21T15:52:09.775" v="1145"/>
        <pc:sldMkLst>
          <pc:docMk/>
          <pc:sldMk cId="2787391775" sldId="735"/>
        </pc:sldMkLst>
        <pc:spChg chg="mod">
          <ac:chgData name="Mark Genua" userId="d0d515ee-99c8-4dd7-a7a8-f042eec0ba5d" providerId="ADAL" clId="{3D71C69B-73D5-CC4E-8782-8B4E1DAE6591}" dt="2024-02-21T15:50:03.272" v="1144"/>
          <ac:spMkLst>
            <pc:docMk/>
            <pc:sldMk cId="2787391775" sldId="735"/>
            <ac:spMk id="4" creationId="{2B0BA6A7-B566-7DD8-FFA5-AB6AE05A1253}"/>
          </ac:spMkLst>
        </pc:spChg>
      </pc:sldChg>
      <pc:sldChg chg="add del">
        <pc:chgData name="Mark Genua" userId="d0d515ee-99c8-4dd7-a7a8-f042eec0ba5d" providerId="ADAL" clId="{3D71C69B-73D5-CC4E-8782-8B4E1DAE6591}" dt="2024-02-21T15:52:09.775" v="1145"/>
        <pc:sldMkLst>
          <pc:docMk/>
          <pc:sldMk cId="2242119044" sldId="736"/>
        </pc:sldMkLst>
      </pc:sldChg>
      <pc:sldChg chg="modSp add del mod">
        <pc:chgData name="Mark Genua" userId="d0d515ee-99c8-4dd7-a7a8-f042eec0ba5d" providerId="ADAL" clId="{3D71C69B-73D5-CC4E-8782-8B4E1DAE6591}" dt="2024-02-21T15:52:09.775" v="1145"/>
        <pc:sldMkLst>
          <pc:docMk/>
          <pc:sldMk cId="2767638647" sldId="737"/>
        </pc:sldMkLst>
        <pc:spChg chg="mod">
          <ac:chgData name="Mark Genua" userId="d0d515ee-99c8-4dd7-a7a8-f042eec0ba5d" providerId="ADAL" clId="{3D71C69B-73D5-CC4E-8782-8B4E1DAE6591}" dt="2024-02-21T15:50:03.272" v="1144"/>
          <ac:spMkLst>
            <pc:docMk/>
            <pc:sldMk cId="2767638647" sldId="737"/>
            <ac:spMk id="3" creationId="{7AD82314-F18F-1602-F51A-C2577683219C}"/>
          </ac:spMkLst>
        </pc:spChg>
      </pc:sldChg>
      <pc:sldChg chg="modSp add del mod">
        <pc:chgData name="Mark Genua" userId="d0d515ee-99c8-4dd7-a7a8-f042eec0ba5d" providerId="ADAL" clId="{3D71C69B-73D5-CC4E-8782-8B4E1DAE6591}" dt="2024-02-21T15:52:09.775" v="1145"/>
        <pc:sldMkLst>
          <pc:docMk/>
          <pc:sldMk cId="2687289975" sldId="740"/>
        </pc:sldMkLst>
        <pc:spChg chg="mod">
          <ac:chgData name="Mark Genua" userId="d0d515ee-99c8-4dd7-a7a8-f042eec0ba5d" providerId="ADAL" clId="{3D71C69B-73D5-CC4E-8782-8B4E1DAE6591}" dt="2024-02-21T15:50:03.272" v="1144"/>
          <ac:spMkLst>
            <pc:docMk/>
            <pc:sldMk cId="2687289975" sldId="740"/>
            <ac:spMk id="2" creationId="{166ADE63-B535-8B1D-7186-FF0EFBF9E240}"/>
          </ac:spMkLst>
        </pc:spChg>
      </pc:sldChg>
      <pc:sldChg chg="add del">
        <pc:chgData name="Mark Genua" userId="d0d515ee-99c8-4dd7-a7a8-f042eec0ba5d" providerId="ADAL" clId="{3D71C69B-73D5-CC4E-8782-8B4E1DAE6591}" dt="2024-02-21T15:52:09.775" v="1145"/>
        <pc:sldMkLst>
          <pc:docMk/>
          <pc:sldMk cId="3503230361" sldId="742"/>
        </pc:sldMkLst>
      </pc:sldChg>
      <pc:sldChg chg="add del">
        <pc:chgData name="Mark Genua" userId="d0d515ee-99c8-4dd7-a7a8-f042eec0ba5d" providerId="ADAL" clId="{3D71C69B-73D5-CC4E-8782-8B4E1DAE6591}" dt="2024-02-21T15:52:09.775" v="1145"/>
        <pc:sldMkLst>
          <pc:docMk/>
          <pc:sldMk cId="531959050" sldId="743"/>
        </pc:sldMkLst>
      </pc:sldChg>
      <pc:sldChg chg="modSp add del mod">
        <pc:chgData name="Mark Genua" userId="d0d515ee-99c8-4dd7-a7a8-f042eec0ba5d" providerId="ADAL" clId="{3D71C69B-73D5-CC4E-8782-8B4E1DAE6591}" dt="2024-02-21T15:52:09.775" v="1145"/>
        <pc:sldMkLst>
          <pc:docMk/>
          <pc:sldMk cId="919596382" sldId="745"/>
        </pc:sldMkLst>
        <pc:spChg chg="mod">
          <ac:chgData name="Mark Genua" userId="d0d515ee-99c8-4dd7-a7a8-f042eec0ba5d" providerId="ADAL" clId="{3D71C69B-73D5-CC4E-8782-8B4E1DAE6591}" dt="2024-02-21T15:50:03.272" v="1144"/>
          <ac:spMkLst>
            <pc:docMk/>
            <pc:sldMk cId="919596382" sldId="745"/>
            <ac:spMk id="3" creationId="{EA884F70-E12F-6972-62F5-991C90F5C10E}"/>
          </ac:spMkLst>
        </pc:spChg>
      </pc:sldChg>
      <pc:sldChg chg="add del">
        <pc:chgData name="Mark Genua" userId="d0d515ee-99c8-4dd7-a7a8-f042eec0ba5d" providerId="ADAL" clId="{3D71C69B-73D5-CC4E-8782-8B4E1DAE6591}" dt="2024-02-21T15:52:09.775" v="1145"/>
        <pc:sldMkLst>
          <pc:docMk/>
          <pc:sldMk cId="2529491278" sldId="1772"/>
        </pc:sldMkLst>
      </pc:sldChg>
      <pc:sldChg chg="add del">
        <pc:chgData name="Mark Genua" userId="d0d515ee-99c8-4dd7-a7a8-f042eec0ba5d" providerId="ADAL" clId="{3D71C69B-73D5-CC4E-8782-8B4E1DAE6591}" dt="2024-02-21T15:52:09.775" v="1145"/>
        <pc:sldMkLst>
          <pc:docMk/>
          <pc:sldMk cId="2657200731" sldId="1773"/>
        </pc:sldMkLst>
      </pc:sldChg>
      <pc:sldChg chg="add del">
        <pc:chgData name="Mark Genua" userId="d0d515ee-99c8-4dd7-a7a8-f042eec0ba5d" providerId="ADAL" clId="{3D71C69B-73D5-CC4E-8782-8B4E1DAE6591}" dt="2024-02-21T15:52:09.775" v="1145"/>
        <pc:sldMkLst>
          <pc:docMk/>
          <pc:sldMk cId="1128731016" sldId="1774"/>
        </pc:sldMkLst>
      </pc:sldChg>
      <pc:sldChg chg="add del">
        <pc:chgData name="Mark Genua" userId="d0d515ee-99c8-4dd7-a7a8-f042eec0ba5d" providerId="ADAL" clId="{3D71C69B-73D5-CC4E-8782-8B4E1DAE6591}" dt="2024-02-21T15:52:09.775" v="1145"/>
        <pc:sldMkLst>
          <pc:docMk/>
          <pc:sldMk cId="1967604897" sldId="1775"/>
        </pc:sldMkLst>
      </pc:sldChg>
      <pc:sldChg chg="add del">
        <pc:chgData name="Mark Genua" userId="d0d515ee-99c8-4dd7-a7a8-f042eec0ba5d" providerId="ADAL" clId="{3D71C69B-73D5-CC4E-8782-8B4E1DAE6591}" dt="2024-02-21T15:52:09.775" v="1145"/>
        <pc:sldMkLst>
          <pc:docMk/>
          <pc:sldMk cId="2269140487" sldId="1776"/>
        </pc:sldMkLst>
      </pc:sldChg>
      <pc:sldMasterChg chg="delSldLayout">
        <pc:chgData name="Mark Genua" userId="d0d515ee-99c8-4dd7-a7a8-f042eec0ba5d" providerId="ADAL" clId="{3D71C69B-73D5-CC4E-8782-8B4E1DAE6591}" dt="2024-02-21T15:49:22.738" v="1137" actId="2696"/>
        <pc:sldMasterMkLst>
          <pc:docMk/>
          <pc:sldMasterMk cId="1035174485" sldId="2147484221"/>
        </pc:sldMasterMkLst>
        <pc:sldLayoutChg chg="del">
          <pc:chgData name="Mark Genua" userId="d0d515ee-99c8-4dd7-a7a8-f042eec0ba5d" providerId="ADAL" clId="{3D71C69B-73D5-CC4E-8782-8B4E1DAE6591}" dt="2024-02-21T15:49:22.738" v="1137" actId="2696"/>
          <pc:sldLayoutMkLst>
            <pc:docMk/>
            <pc:sldMasterMk cId="1035174485" sldId="2147484221"/>
            <pc:sldLayoutMk cId="3230158558" sldId="2147484222"/>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81126330" sldId="2147484223"/>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4194163842" sldId="2147484224"/>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4164109531" sldId="2147484225"/>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2740845191" sldId="2147484226"/>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3933832895" sldId="2147484227"/>
          </pc:sldLayoutMkLst>
        </pc:sldLayoutChg>
        <pc:sldLayoutChg chg="del">
          <pc:chgData name="Mark Genua" userId="d0d515ee-99c8-4dd7-a7a8-f042eec0ba5d" providerId="ADAL" clId="{3D71C69B-73D5-CC4E-8782-8B4E1DAE6591}" dt="2024-02-21T15:49:22.738" v="1137" actId="2696"/>
          <pc:sldLayoutMkLst>
            <pc:docMk/>
            <pc:sldMasterMk cId="1035174485" sldId="2147484221"/>
            <pc:sldLayoutMk cId="1100372960" sldId="2147484228"/>
          </pc:sldLayoutMkLst>
        </pc:sldLayoutChg>
      </pc:sldMasterChg>
    </pc:docChg>
  </pc:docChgLst>
  <pc:docChgLst>
    <pc:chgData name="Kassandra McGhee" userId="S::kmcghee@jff.org::17b3fd3c-e5e8-45d5-bb35-51f7c89ae87c" providerId="AD" clId="Web-{FE1A3AE1-053E-4FD8-8C96-AB3D18F01F0B}"/>
    <pc:docChg chg="modSld">
      <pc:chgData name="Kassandra McGhee" userId="S::kmcghee@jff.org::17b3fd3c-e5e8-45d5-bb35-51f7c89ae87c" providerId="AD" clId="Web-{FE1A3AE1-053E-4FD8-8C96-AB3D18F01F0B}" dt="2023-11-21T20:20:58.217" v="1" actId="20577"/>
      <pc:docMkLst>
        <pc:docMk/>
      </pc:docMkLst>
      <pc:sldChg chg="modSp">
        <pc:chgData name="Kassandra McGhee" userId="S::kmcghee@jff.org::17b3fd3c-e5e8-45d5-bb35-51f7c89ae87c" providerId="AD" clId="Web-{FE1A3AE1-053E-4FD8-8C96-AB3D18F01F0B}" dt="2023-11-21T20:20:58.217" v="1" actId="20577"/>
        <pc:sldMkLst>
          <pc:docMk/>
          <pc:sldMk cId="1452713188" sldId="457"/>
        </pc:sldMkLst>
        <pc:spChg chg="mod">
          <ac:chgData name="Kassandra McGhee" userId="S::kmcghee@jff.org::17b3fd3c-e5e8-45d5-bb35-51f7c89ae87c" providerId="AD" clId="Web-{FE1A3AE1-053E-4FD8-8C96-AB3D18F01F0B}" dt="2023-11-21T20:20:58.217" v="1" actId="20577"/>
          <ac:spMkLst>
            <pc:docMk/>
            <pc:sldMk cId="1452713188" sldId="457"/>
            <ac:spMk id="14" creationId="{728A1EBE-1C67-4AD7-B60F-6E01F91BDC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Calibri"/>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4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1100"/>
              <a:buFont typeface="Arial"/>
              <a:buNone/>
            </a:pPr>
            <a:endParaRPr lang="en-US" dirty="0">
              <a:solidFill>
                <a:srgbClr val="242021"/>
              </a:solidFill>
            </a:endParaRP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0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F2D4-6104-46A2-B90A-3C360EC68CD7}" type="slidenum">
              <a:rPr lang="en-US" smtClean="0"/>
              <a:t>23</a:t>
            </a:fld>
            <a:endParaRPr lang="en-US" dirty="0"/>
          </a:p>
        </p:txBody>
      </p:sp>
    </p:spTree>
    <p:extLst>
      <p:ext uri="{BB962C8B-B14F-4D97-AF65-F5344CB8AC3E}">
        <p14:creationId xmlns:p14="http://schemas.microsoft.com/office/powerpoint/2010/main" val="135947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24</a:t>
            </a:fld>
            <a:endParaRPr lang="en-US" dirty="0"/>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2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296144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2</a:t>
            </a:fld>
            <a:endParaRPr lang="en-US" dirty="0"/>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F2D4-6104-46A2-B90A-3C360EC68CD7}" type="slidenum">
              <a:rPr lang="en-US" smtClean="0"/>
              <a:t>3</a:t>
            </a:fld>
            <a:endParaRPr lang="en-US" dirty="0"/>
          </a:p>
        </p:txBody>
      </p:sp>
    </p:spTree>
    <p:extLst>
      <p:ext uri="{BB962C8B-B14F-4D97-AF65-F5344CB8AC3E}">
        <p14:creationId xmlns:p14="http://schemas.microsoft.com/office/powerpoint/2010/main" val="38784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278F2-AFC7-4DEA-B7CF-0DF52AADB7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61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7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4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44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45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2.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5.xml"/><Relationship Id="rId5" Type="http://schemas.openxmlformats.org/officeDocument/2006/relationships/image" Target="../media/image12.jpe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2.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5.xml"/><Relationship Id="rId5" Type="http://schemas.openxmlformats.org/officeDocument/2006/relationships/image" Target="../media/image16.jpeg"/><Relationship Id="rId4"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5.xml"/><Relationship Id="rId5" Type="http://schemas.openxmlformats.org/officeDocument/2006/relationships/image" Target="../media/image16.jpe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0584BD-82D5-0E11-0B54-A1B11F07FD75}"/>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yellow background with black text&#10;&#10;Description automatically generated">
            <a:extLst>
              <a:ext uri="{FF2B5EF4-FFF2-40B4-BE49-F238E27FC236}">
                <a16:creationId xmlns:a16="http://schemas.microsoft.com/office/drawing/2014/main" id="{7D8CF71A-89B6-5BB5-A4B0-0DCE8A2AF7D5}"/>
              </a:ext>
            </a:extLst>
          </p:cNvPr>
          <p:cNvPicPr>
            <a:picLocks noChangeAspect="1"/>
          </p:cNvPicPr>
          <p:nvPr userDrawn="1"/>
        </p:nvPicPr>
        <p:blipFill>
          <a:blip r:embed="rId2"/>
          <a:stretch>
            <a:fillRect/>
          </a:stretch>
        </p:blipFill>
        <p:spPr>
          <a:xfrm>
            <a:off x="6619291" y="6003057"/>
            <a:ext cx="1551790" cy="548640"/>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508760"/>
            <a:ext cx="11139854" cy="1371600"/>
          </a:xfrm>
          <a:prstGeom prst="rect">
            <a:avLst/>
          </a:prstGeom>
        </p:spPr>
        <p:txBody>
          <a:bodyPr anchor="b">
            <a:normAutofit/>
          </a:bodyPr>
          <a:lstStyle>
            <a:lvl1pPr algn="l">
              <a:defRPr sz="40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609241"/>
          </a:xfrm>
          <a:prstGeom prst="rect">
            <a:avLst/>
          </a:prstGeom>
        </p:spPr>
        <p:txBody>
          <a:bodyPr>
            <a:normAutofit/>
          </a:bodyPr>
          <a:lstStyle>
            <a:lvl1pPr marL="0" indent="0">
              <a:spcBef>
                <a:spcPts val="0"/>
              </a:spcBef>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851366"/>
            <a:ext cx="11139488" cy="378897"/>
          </a:xfrm>
          <a:prstGeom prst="rect">
            <a:avLst/>
          </a:prstGeom>
        </p:spPr>
        <p:txBody>
          <a:bodyPr>
            <a:normAutofit/>
          </a:bodyPr>
          <a:lstStyle>
            <a:lvl1pPr marL="0" indent="0">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20XX</a:t>
            </a:r>
          </a:p>
        </p:txBody>
      </p:sp>
      <p:sp>
        <p:nvSpPr>
          <p:cNvPr id="4" name="Copyright">
            <a:extLst>
              <a:ext uri="{FF2B5EF4-FFF2-40B4-BE49-F238E27FC236}">
                <a16:creationId xmlns:a16="http://schemas.microsoft.com/office/drawing/2014/main" id="{B0768D6F-B7D4-49CD-B68A-341338558AA7}"/>
              </a:ext>
            </a:extLst>
          </p:cNvPr>
          <p:cNvSpPr>
            <a:spLocks noGrp="1"/>
          </p:cNvSpPr>
          <p:nvPr>
            <p:ph type="body" sz="quarter" idx="16" hasCustomPrompt="1"/>
          </p:nvPr>
        </p:nvSpPr>
        <p:spPr>
          <a:xfrm>
            <a:off x="6572250" y="5395273"/>
            <a:ext cx="5024438" cy="123111"/>
          </a:xfrm>
        </p:spPr>
        <p:txBody>
          <a:bodyPr wrap="square" rIns="0" anchor="b">
            <a:spAutoFit/>
          </a:bodyPr>
          <a:lstStyle>
            <a:lvl1pPr marL="0" indent="0" algn="r">
              <a:lnSpc>
                <a:spcPct val="100000"/>
              </a:lnSpc>
              <a:spcBef>
                <a:spcPts val="0"/>
              </a:spcBef>
              <a:buNone/>
              <a:defRPr lang="en-US" sz="800" dirty="0" smtClean="0">
                <a:solidFill>
                  <a:srgbClr val="D1EEFC"/>
                </a:solidFill>
                <a:cs typeface="+mn-cs"/>
              </a:defRPr>
            </a:lvl1pPr>
            <a:lvl2pPr marL="0" indent="0" algn="r">
              <a:lnSpc>
                <a:spcPct val="100000"/>
              </a:lnSpc>
              <a:spcBef>
                <a:spcPts val="0"/>
              </a:spcBef>
              <a:buNone/>
              <a:defRPr lang="en-US" sz="800" kern="1200" dirty="0" smtClean="0">
                <a:solidFill>
                  <a:srgbClr val="D1EEFC"/>
                </a:solidFill>
                <a:latin typeface="+mn-lt"/>
                <a:ea typeface="+mn-ea"/>
                <a:cs typeface="+mn-cs"/>
              </a:defRPr>
            </a:lvl2pPr>
            <a:lvl3pPr marL="0" indent="0" algn="r">
              <a:lnSpc>
                <a:spcPct val="100000"/>
              </a:lnSpc>
              <a:spcBef>
                <a:spcPts val="0"/>
              </a:spcBef>
              <a:buNone/>
              <a:defRPr lang="en-US" sz="800" kern="1200" dirty="0" smtClean="0">
                <a:solidFill>
                  <a:srgbClr val="D1EEFC"/>
                </a:solidFill>
                <a:latin typeface="+mn-lt"/>
                <a:ea typeface="+mn-ea"/>
                <a:cs typeface="+mn-cs"/>
              </a:defRPr>
            </a:lvl3pPr>
            <a:lvl4pPr marL="0" indent="0" algn="r">
              <a:lnSpc>
                <a:spcPct val="100000"/>
              </a:lnSpc>
              <a:spcBef>
                <a:spcPts val="0"/>
              </a:spcBef>
              <a:buNone/>
              <a:defRPr lang="en-US" sz="800" kern="1200" dirty="0" smtClean="0">
                <a:solidFill>
                  <a:srgbClr val="D1EEFC"/>
                </a:solidFill>
                <a:latin typeface="+mn-lt"/>
                <a:ea typeface="+mn-ea"/>
                <a:cs typeface="+mn-cs"/>
              </a:defRPr>
            </a:lvl4pPr>
            <a:lvl5pPr marL="0" indent="0" algn="r">
              <a:lnSpc>
                <a:spcPct val="100000"/>
              </a:lnSpc>
              <a:spcBef>
                <a:spcPts val="0"/>
              </a:spcBef>
              <a:buNone/>
              <a:defRPr lang="en-US" sz="800" kern="1200" dirty="0" smtClean="0">
                <a:solidFill>
                  <a:srgbClr val="D1EEFC"/>
                </a:solidFill>
                <a:latin typeface="+mn-lt"/>
                <a:ea typeface="+mn-ea"/>
                <a:cs typeface="+mn-cs"/>
              </a:defRPr>
            </a:lvl5pPr>
          </a:lstStyle>
          <a:p>
            <a:pPr marL="0" lvl="0" algn="r" defTabSz="914400"/>
            <a:r>
              <a:rPr lang="en-US" sz="800">
                <a:solidFill>
                  <a:srgbClr val="D1EEFC"/>
                </a:solidFill>
              </a:rPr>
              <a:t>Copyright © 20XX New Jersey Apprenticeship Technical Assistance Collaborative. All rights reserved.</a:t>
            </a:r>
            <a:endParaRPr lang="en-US"/>
          </a:p>
        </p:txBody>
      </p:sp>
      <p:pic>
        <p:nvPicPr>
          <p:cNvPr id="9" name="Picture 8">
            <a:extLst>
              <a:ext uri="{FF2B5EF4-FFF2-40B4-BE49-F238E27FC236}">
                <a16:creationId xmlns:a16="http://schemas.microsoft.com/office/drawing/2014/main" id="{80B37B5A-555A-5248-E89A-ABD1AA56F954}"/>
              </a:ext>
            </a:extLst>
          </p:cNvPr>
          <p:cNvPicPr>
            <a:picLocks noChangeAspect="1"/>
          </p:cNvPicPr>
          <p:nvPr userDrawn="1"/>
        </p:nvPicPr>
        <p:blipFill>
          <a:blip r:embed="rId3"/>
          <a:srcRect/>
          <a:stretch/>
        </p:blipFill>
        <p:spPr>
          <a:xfrm>
            <a:off x="7039161" y="60549"/>
            <a:ext cx="4779274" cy="1391415"/>
          </a:xfrm>
          <a:prstGeom prst="rect">
            <a:avLst/>
          </a:prstGeom>
        </p:spPr>
      </p:pic>
      <p:cxnSp>
        <p:nvCxnSpPr>
          <p:cNvPr id="8" name="Straight Connector 7">
            <a:extLst>
              <a:ext uri="{FF2B5EF4-FFF2-40B4-BE49-F238E27FC236}">
                <a16:creationId xmlns:a16="http://schemas.microsoft.com/office/drawing/2014/main" id="{CB430A6B-4DE9-6512-9407-8AD7DFA99F0B}"/>
              </a:ext>
            </a:extLst>
          </p:cNvPr>
          <p:cNvCxnSpPr>
            <a:cxnSpLocks/>
          </p:cNvCxnSpPr>
          <p:nvPr userDrawn="1"/>
        </p:nvCxnSpPr>
        <p:spPr>
          <a:xfrm>
            <a:off x="896874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white logo with text&#10;&#10;Description automatically generated">
            <a:extLst>
              <a:ext uri="{FF2B5EF4-FFF2-40B4-BE49-F238E27FC236}">
                <a16:creationId xmlns:a16="http://schemas.microsoft.com/office/drawing/2014/main" id="{EEE56648-FD5A-BA4A-AAA0-2D4AA365BE7D}"/>
              </a:ext>
            </a:extLst>
          </p:cNvPr>
          <p:cNvPicPr>
            <a:picLocks noChangeAspect="1"/>
          </p:cNvPicPr>
          <p:nvPr userDrawn="1"/>
        </p:nvPicPr>
        <p:blipFill>
          <a:blip r:embed="rId4"/>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41CACA44-48BF-4FDC-2B36-82CEB6EEC5AF}"/>
              </a:ext>
            </a:extLst>
          </p:cNvPr>
          <p:cNvPicPr>
            <a:picLocks noChangeAspect="1"/>
          </p:cNvPicPr>
          <p:nvPr userDrawn="1"/>
        </p:nvPicPr>
        <p:blipFill>
          <a:blip r:embed="rId5"/>
          <a:stretch>
            <a:fillRect/>
          </a:stretch>
        </p:blipFill>
        <p:spPr>
          <a:xfrm>
            <a:off x="2012473" y="6048777"/>
            <a:ext cx="1852341" cy="548640"/>
          </a:xfrm>
          <a:prstGeom prst="rect">
            <a:avLst/>
          </a:prstGeom>
        </p:spPr>
      </p:pic>
      <p:cxnSp>
        <p:nvCxnSpPr>
          <p:cNvPr id="15" name="Straight Connector 14">
            <a:extLst>
              <a:ext uri="{FF2B5EF4-FFF2-40B4-BE49-F238E27FC236}">
                <a16:creationId xmlns:a16="http://schemas.microsoft.com/office/drawing/2014/main" id="{EC6DD846-B96B-8F47-BA63-6F35DD0EF90F}"/>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Blue text on a black background&#10;&#10;Description automatically generated">
            <a:extLst>
              <a:ext uri="{FF2B5EF4-FFF2-40B4-BE49-F238E27FC236}">
                <a16:creationId xmlns:a16="http://schemas.microsoft.com/office/drawing/2014/main" id="{E7FF2453-600B-4606-0E09-FD94E20A3AB8}"/>
              </a:ext>
            </a:extLst>
          </p:cNvPr>
          <p:cNvPicPr>
            <a:picLocks noChangeAspect="1"/>
          </p:cNvPicPr>
          <p:nvPr userDrawn="1"/>
        </p:nvPicPr>
        <p:blipFill>
          <a:blip r:embed="rId6"/>
          <a:stretch>
            <a:fillRect/>
          </a:stretch>
        </p:blipFill>
        <p:spPr>
          <a:xfrm>
            <a:off x="4711700" y="6050372"/>
            <a:ext cx="1060704" cy="548640"/>
          </a:xfrm>
          <a:prstGeom prst="rect">
            <a:avLst/>
          </a:prstGeom>
        </p:spPr>
      </p:pic>
      <p:sp>
        <p:nvSpPr>
          <p:cNvPr id="21" name="TextBox 20">
            <a:extLst>
              <a:ext uri="{FF2B5EF4-FFF2-40B4-BE49-F238E27FC236}">
                <a16:creationId xmlns:a16="http://schemas.microsoft.com/office/drawing/2014/main" id="{B51B41AF-4D0E-FAF1-2FED-F914A88F543C}"/>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2" name="TextBox 21">
            <a:extLst>
              <a:ext uri="{FF2B5EF4-FFF2-40B4-BE49-F238E27FC236}">
                <a16:creationId xmlns:a16="http://schemas.microsoft.com/office/drawing/2014/main" id="{27058AEF-64B9-191D-785B-C01FF54A8C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cxnSp>
        <p:nvCxnSpPr>
          <p:cNvPr id="24" name="Straight Connector 23">
            <a:extLst>
              <a:ext uri="{FF2B5EF4-FFF2-40B4-BE49-F238E27FC236}">
                <a16:creationId xmlns:a16="http://schemas.microsoft.com/office/drawing/2014/main" id="{F51A7D4E-5624-2242-49AE-1B59BE75EC6A}"/>
              </a:ext>
            </a:extLst>
          </p:cNvPr>
          <p:cNvCxnSpPr>
            <a:cxnSpLocks/>
          </p:cNvCxnSpPr>
          <p:nvPr userDrawn="1"/>
        </p:nvCxnSpPr>
        <p:spPr>
          <a:xfrm>
            <a:off x="457200" y="3088006"/>
            <a:ext cx="1113948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8777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352BCA-F84C-4365-97F3-E8C11F1FA0E1}"/>
              </a:ext>
            </a:extLst>
          </p:cNvPr>
          <p:cNvGrpSpPr/>
          <p:nvPr userDrawn="1"/>
        </p:nvGrpSpPr>
        <p:grpSpPr>
          <a:xfrm>
            <a:off x="-1" y="6101693"/>
            <a:ext cx="11937366" cy="638810"/>
            <a:chOff x="-1" y="6101693"/>
            <a:chExt cx="11937366" cy="638810"/>
          </a:xfrm>
        </p:grpSpPr>
        <p:sp>
          <p:nvSpPr>
            <p:cNvPr id="10" name="Rectangle 9">
              <a:extLst>
                <a:ext uri="{FF2B5EF4-FFF2-40B4-BE49-F238E27FC236}">
                  <a16:creationId xmlns:a16="http://schemas.microsoft.com/office/drawing/2014/main" id="{FD375B84-C79B-3938-9176-94821BE56D4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07D75D7-CA92-0CC4-E755-62A18C04F556}"/>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92E74ECA-01E9-F25E-4287-50E87325E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40C798F4-9AD9-B659-2807-DE1757A59B4D}"/>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4" name="AIR.org">
              <a:extLst>
                <a:ext uri="{FF2B5EF4-FFF2-40B4-BE49-F238E27FC236}">
                  <a16:creationId xmlns:a16="http://schemas.microsoft.com/office/drawing/2014/main" id="{FC599B81-75EE-86B9-C04B-236BFEAC157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0AFFECF6-3997-6134-F352-ACB2F947F9AE}"/>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8" name="Text Placeholder 3">
            <a:extLst>
              <a:ext uri="{FF2B5EF4-FFF2-40B4-BE49-F238E27FC236}">
                <a16:creationId xmlns:a16="http://schemas.microsoft.com/office/drawing/2014/main" id="{CBDE5682-A794-EE3C-473F-860E4CB6A65B}"/>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C29E767-D0DE-B800-44F1-5B3D384AC1FA}"/>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9F994DE6-477A-C668-5D0A-B5C22F5BE7D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5FEF7451-0ECC-7AF3-C122-941BB1D8CBE5}"/>
                </a:ext>
              </a:extLst>
            </p:cNvPr>
            <p:cNvGrpSpPr/>
            <p:nvPr userDrawn="1"/>
          </p:nvGrpSpPr>
          <p:grpSpPr>
            <a:xfrm>
              <a:off x="11303635" y="6101693"/>
              <a:ext cx="633730" cy="638810"/>
              <a:chOff x="0" y="-13962"/>
              <a:chExt cx="887095" cy="894080"/>
            </a:xfrm>
          </p:grpSpPr>
          <p:pic>
            <p:nvPicPr>
              <p:cNvPr id="17" name="Picture 16" descr="A black background with blue text&#10;&#10;Description automatically generated">
                <a:extLst>
                  <a:ext uri="{FF2B5EF4-FFF2-40B4-BE49-F238E27FC236}">
                    <a16:creationId xmlns:a16="http://schemas.microsoft.com/office/drawing/2014/main" id="{959889DE-87B3-3F9D-E045-CB7FE34AF950}"/>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57BD08A1-8D21-124C-3A76-9B07A062DD9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6" name="AIR.org">
              <a:extLst>
                <a:ext uri="{FF2B5EF4-FFF2-40B4-BE49-F238E27FC236}">
                  <a16:creationId xmlns:a16="http://schemas.microsoft.com/office/drawing/2014/main" id="{6F67A93F-7994-177C-DDEA-38287E4A1785}"/>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1D391EE8-42EF-6DB4-E972-000B50D7189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9" name="Text Placeholder 3">
            <a:extLst>
              <a:ext uri="{FF2B5EF4-FFF2-40B4-BE49-F238E27FC236}">
                <a16:creationId xmlns:a16="http://schemas.microsoft.com/office/drawing/2014/main" id="{8861B193-9C48-9777-6CEC-E639C3DA4075}"/>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4F12F6-90AF-FCD8-AB1D-D9596213A23C}"/>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6CCD1AD3-CF5F-EF91-04CE-0C8B92D368A6}"/>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F813E79-A120-A994-0754-E8E5A2FD5ABE}"/>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AC507111-F60E-6930-FBD4-AF2AF27EDAA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6A71BC4-DDD8-15AA-AF25-D0134F8D6066}"/>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CBCCD1D8-9C27-5602-010E-AAE3F0EC6006}"/>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Rectangle 3">
            <a:extLst>
              <a:ext uri="{FF2B5EF4-FFF2-40B4-BE49-F238E27FC236}">
                <a16:creationId xmlns:a16="http://schemas.microsoft.com/office/drawing/2014/main" id="{A7CAD942-E2CF-4F22-946A-C89B4F8CC595}"/>
              </a:ext>
            </a:extLst>
          </p:cNvPr>
          <p:cNvSpPr/>
          <p:nvPr/>
        </p:nvSpPr>
        <p:spPr>
          <a:xfrm>
            <a:off x="0" y="5"/>
            <a:ext cx="12192000" cy="600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94D0D020-79FB-DA37-53F5-19DE6BAAB9EE}"/>
              </a:ext>
            </a:extLst>
          </p:cNvPr>
          <p:cNvSpPr>
            <a:spLocks noGrp="1"/>
          </p:cNvSpPr>
          <p:nvPr>
            <p:ph type="title"/>
          </p:nvPr>
        </p:nvSpPr>
        <p:spPr/>
        <p:txBody>
          <a:bodyPr/>
          <a:lstStyle/>
          <a:p>
            <a:r>
              <a:rPr lang="en-US"/>
              <a:t>Click to edit Master title style</a:t>
            </a:r>
          </a:p>
        </p:txBody>
      </p:sp>
      <p:sp>
        <p:nvSpPr>
          <p:cNvPr id="2" name="Slide Number Placeholder 22">
            <a:extLst>
              <a:ext uri="{FF2B5EF4-FFF2-40B4-BE49-F238E27FC236}">
                <a16:creationId xmlns:a16="http://schemas.microsoft.com/office/drawing/2014/main" id="{4A7C06E2-EE3A-2C5E-099E-76C43ED0420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31875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bleed photo">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148677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Presenters ">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2FF537B-1222-5099-2D16-89BF7A0C6156}"/>
              </a:ext>
            </a:extLst>
          </p:cNvPr>
          <p:cNvGrpSpPr/>
          <p:nvPr userDrawn="1"/>
        </p:nvGrpSpPr>
        <p:grpSpPr>
          <a:xfrm>
            <a:off x="-1" y="6101693"/>
            <a:ext cx="11937366" cy="638810"/>
            <a:chOff x="-1" y="6101693"/>
            <a:chExt cx="11937366" cy="638810"/>
          </a:xfrm>
        </p:grpSpPr>
        <p:sp>
          <p:nvSpPr>
            <p:cNvPr id="18" name="Rectangle 17">
              <a:extLst>
                <a:ext uri="{FF2B5EF4-FFF2-40B4-BE49-F238E27FC236}">
                  <a16:creationId xmlns:a16="http://schemas.microsoft.com/office/drawing/2014/main" id="{D28290EB-A3C1-E294-4E9C-0CEEB1FF96A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A259E23-9F38-D33A-99FF-FFA4EB5F1E5C}"/>
                </a:ext>
              </a:extLst>
            </p:cNvPr>
            <p:cNvGrpSpPr/>
            <p:nvPr userDrawn="1"/>
          </p:nvGrpSpPr>
          <p:grpSpPr>
            <a:xfrm>
              <a:off x="11303635" y="6101693"/>
              <a:ext cx="633730" cy="638810"/>
              <a:chOff x="0" y="-13962"/>
              <a:chExt cx="887095" cy="894080"/>
            </a:xfrm>
          </p:grpSpPr>
          <p:pic>
            <p:nvPicPr>
              <p:cNvPr id="21" name="Picture 20" descr="A black background with blue text&#10;&#10;Description automatically generated">
                <a:extLst>
                  <a:ext uri="{FF2B5EF4-FFF2-40B4-BE49-F238E27FC236}">
                    <a16:creationId xmlns:a16="http://schemas.microsoft.com/office/drawing/2014/main" id="{DA5BEE9A-EC77-EC82-9BA5-602DE4C6EF64}"/>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8FC6D865-4B5D-13BC-72A0-F0708D6F99E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0" name="AIR.org">
              <a:extLst>
                <a:ext uri="{FF2B5EF4-FFF2-40B4-BE49-F238E27FC236}">
                  <a16:creationId xmlns:a16="http://schemas.microsoft.com/office/drawing/2014/main" id="{41D9728F-1582-C832-DFA4-50C93771E8D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4" name="Slide Number Placeholder 22">
            <a:extLst>
              <a:ext uri="{FF2B5EF4-FFF2-40B4-BE49-F238E27FC236}">
                <a16:creationId xmlns:a16="http://schemas.microsoft.com/office/drawing/2014/main" id="{486082EA-F0AD-20CD-B86E-FBF1199EA97B}"/>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FA89-2451-5F62-4F17-D2F4117AC9E4}"/>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BDE3A7C1-3047-51D1-5FDE-8B385711359E}"/>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D206A7A-81D8-B978-B276-374F13AE2916}"/>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C48FE300-787F-FFD7-8884-9EB3BBCDC58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F07554F-898C-40E9-6F42-22571C47050A}"/>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8" name="AIR.org">
              <a:extLst>
                <a:ext uri="{FF2B5EF4-FFF2-40B4-BE49-F238E27FC236}">
                  <a16:creationId xmlns:a16="http://schemas.microsoft.com/office/drawing/2014/main" id="{D29F481E-FD8F-51B4-CDC1-B9E9D19BB9A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Title 3"/>
          <p:cNvSpPr>
            <a:spLocks noGrp="1"/>
          </p:cNvSpPr>
          <p:nvPr>
            <p:ph type="title" hasCustomPrompt="1"/>
          </p:nvPr>
        </p:nvSpPr>
        <p:spPr>
          <a:xfrm>
            <a:off x="458724" y="0"/>
            <a:ext cx="11274552" cy="1051560"/>
          </a:xfrm>
          <a:prstGeom prst="rect">
            <a:avLst/>
          </a:prstGeom>
        </p:spPr>
        <p:txBody>
          <a:bodyPr/>
          <a:lstStyle>
            <a:lvl1pPr>
              <a:defRPr sz="3200"/>
            </a:lvl1pPr>
          </a:lstStyle>
          <a:p>
            <a:r>
              <a:rPr lang="en-US"/>
              <a:t>References</a:t>
            </a:r>
          </a:p>
        </p:txBody>
      </p:sp>
      <p:sp>
        <p:nvSpPr>
          <p:cNvPr id="3" name="Slide Number Placeholder 22">
            <a:extLst>
              <a:ext uri="{FF2B5EF4-FFF2-40B4-BE49-F238E27FC236}">
                <a16:creationId xmlns:a16="http://schemas.microsoft.com/office/drawing/2014/main" id="{0DCE99F6-7834-3337-E3A2-45BC4D180EF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15" name="Content Placeholder 14">
            <a:extLst>
              <a:ext uri="{FF2B5EF4-FFF2-40B4-BE49-F238E27FC236}">
                <a16:creationId xmlns:a16="http://schemas.microsoft.com/office/drawing/2014/main" id="{2AE3D793-CF89-4A37-947B-1C5B32498CCA}"/>
              </a:ext>
            </a:extLst>
          </p:cNvPr>
          <p:cNvSpPr>
            <a:spLocks noGrp="1"/>
          </p:cNvSpPr>
          <p:nvPr>
            <p:ph sz="quarter" idx="11" hasCustomPrompt="1"/>
          </p:nvPr>
        </p:nvSpPr>
        <p:spPr>
          <a:xfrm>
            <a:off x="457200" y="1303338"/>
            <a:ext cx="11274425" cy="2384425"/>
          </a:xfrm>
        </p:spPr>
        <p:txBody>
          <a:bodyPr>
            <a:normAutofit/>
          </a:bodyPr>
          <a:lstStyle>
            <a:lvl1pPr marL="457200" indent="-457200">
              <a:lnSpc>
                <a:spcPct val="100000"/>
              </a:lnSpc>
              <a:spcBef>
                <a:spcPts val="1200"/>
              </a:spcBef>
              <a:spcAft>
                <a:spcPts val="600"/>
              </a:spcAft>
              <a:buNone/>
              <a:defRPr sz="1600"/>
            </a:lvl1pPr>
            <a:lvl2pPr marL="457200" indent="-457200">
              <a:buNone/>
              <a:defRPr/>
            </a:lvl2pPr>
            <a:lvl3pPr marL="457200" indent="-457200">
              <a:buNone/>
              <a:defRPr/>
            </a:lvl3pPr>
            <a:lvl4pPr marL="457200" indent="-457200">
              <a:buNone/>
              <a:defRPr/>
            </a:lvl4pPr>
            <a:lvl5pPr marL="457200" indent="-457200">
              <a:buNone/>
              <a:defRPr/>
            </a:lvl5pPr>
          </a:lstStyle>
          <a:p>
            <a:pPr lvl="0"/>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endParaRPr lang="en-US"/>
          </a:p>
        </p:txBody>
      </p:sp>
    </p:spTree>
    <p:extLst>
      <p:ext uri="{BB962C8B-B14F-4D97-AF65-F5344CB8AC3E}">
        <p14:creationId xmlns:p14="http://schemas.microsoft.com/office/powerpoint/2010/main" val="176257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604760"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 Layout</a:t>
            </a:r>
          </a:p>
        </p:txBody>
      </p:sp>
      <p:cxnSp>
        <p:nvCxnSpPr>
          <p:cNvPr id="15" name="Straight Connector 14">
            <a:extLst>
              <a:ext uri="{FF2B5EF4-FFF2-40B4-BE49-F238E27FC236}">
                <a16:creationId xmlns:a16="http://schemas.microsoft.com/office/drawing/2014/main" id="{EC6DD846-B96B-8F47-BA63-6F35DD0EF90F}"/>
              </a:ext>
            </a:extLst>
          </p:cNvPr>
          <p:cNvCxnSpPr>
            <a:cxnSpLocks/>
          </p:cNvCxnSpPr>
          <p:nvPr/>
        </p:nvCxnSpPr>
        <p:spPr>
          <a:xfrm>
            <a:off x="457200" y="3119990"/>
            <a:ext cx="1136123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act Info">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7604760" cy="734613"/>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err="1"/>
              <a:t>email.address</a:t>
            </a:r>
            <a:endParaRPr lang="en-US"/>
          </a:p>
        </p:txBody>
      </p:sp>
      <p:sp>
        <p:nvSpPr>
          <p:cNvPr id="5" name="File ID">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391900" y="5466153"/>
            <a:ext cx="585327" cy="104067"/>
          </a:xfrm>
          <a:prstGeom prst="rect">
            <a:avLst/>
          </a:prstGeom>
        </p:spPr>
        <p:txBody>
          <a:bodyPr wrap="squar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6" name="Picture 5">
            <a:extLst>
              <a:ext uri="{FF2B5EF4-FFF2-40B4-BE49-F238E27FC236}">
                <a16:creationId xmlns:a16="http://schemas.microsoft.com/office/drawing/2014/main" id="{93765428-CCA6-CF72-5B3A-F878756FBCC9}"/>
              </a:ext>
            </a:extLst>
          </p:cNvPr>
          <p:cNvPicPr>
            <a:picLocks noChangeAspect="1"/>
          </p:cNvPicPr>
          <p:nvPr userDrawn="1"/>
        </p:nvPicPr>
        <p:blipFill>
          <a:blip r:embed="rId2"/>
          <a:srcRect/>
          <a:stretch/>
        </p:blipFill>
        <p:spPr>
          <a:xfrm>
            <a:off x="7039161" y="60549"/>
            <a:ext cx="4779274" cy="1391415"/>
          </a:xfrm>
          <a:prstGeom prst="rect">
            <a:avLst/>
          </a:prstGeom>
        </p:spPr>
      </p:pic>
      <p:sp>
        <p:nvSpPr>
          <p:cNvPr id="8" name="Rectangle 7">
            <a:extLst>
              <a:ext uri="{FF2B5EF4-FFF2-40B4-BE49-F238E27FC236}">
                <a16:creationId xmlns:a16="http://schemas.microsoft.com/office/drawing/2014/main" id="{ECE1DF12-6DE7-A6D3-3CF5-A67506C2530A}"/>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103FFDA-29DC-3307-409F-C165D9EA70D3}"/>
              </a:ext>
            </a:extLst>
          </p:cNvPr>
          <p:cNvCxnSpPr>
            <a:cxnSpLocks/>
          </p:cNvCxnSpPr>
          <p:nvPr userDrawn="1"/>
        </p:nvCxnSpPr>
        <p:spPr>
          <a:xfrm>
            <a:off x="888492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blue and white logo with text&#10;&#10;Description automatically generated">
            <a:extLst>
              <a:ext uri="{FF2B5EF4-FFF2-40B4-BE49-F238E27FC236}">
                <a16:creationId xmlns:a16="http://schemas.microsoft.com/office/drawing/2014/main" id="{E19DAE7F-EB6C-B5CF-9639-CBB6AF6C4AFE}"/>
              </a:ext>
            </a:extLst>
          </p:cNvPr>
          <p:cNvPicPr>
            <a:picLocks noChangeAspect="1"/>
          </p:cNvPicPr>
          <p:nvPr userDrawn="1"/>
        </p:nvPicPr>
        <p:blipFill>
          <a:blip r:embed="rId3"/>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1849481B-434A-66C9-AEDD-01FFCAC7D466}"/>
              </a:ext>
            </a:extLst>
          </p:cNvPr>
          <p:cNvPicPr>
            <a:picLocks noChangeAspect="1"/>
          </p:cNvPicPr>
          <p:nvPr userDrawn="1"/>
        </p:nvPicPr>
        <p:blipFill>
          <a:blip r:embed="rId4"/>
          <a:stretch>
            <a:fillRect/>
          </a:stretch>
        </p:blipFill>
        <p:spPr>
          <a:xfrm>
            <a:off x="2012473" y="6048777"/>
            <a:ext cx="1852341" cy="548640"/>
          </a:xfrm>
          <a:prstGeom prst="rect">
            <a:avLst/>
          </a:prstGeom>
        </p:spPr>
      </p:pic>
      <p:cxnSp>
        <p:nvCxnSpPr>
          <p:cNvPr id="18" name="Straight Connector 17">
            <a:extLst>
              <a:ext uri="{FF2B5EF4-FFF2-40B4-BE49-F238E27FC236}">
                <a16:creationId xmlns:a16="http://schemas.microsoft.com/office/drawing/2014/main" id="{631EC8B0-A8B7-4B49-20FA-AF0B4F1D5CC9}"/>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F00CE5-9FA3-D3A6-9CF1-A62C08FD0E7F}"/>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1" name="TextBox 20">
            <a:extLst>
              <a:ext uri="{FF2B5EF4-FFF2-40B4-BE49-F238E27FC236}">
                <a16:creationId xmlns:a16="http://schemas.microsoft.com/office/drawing/2014/main" id="{97224B48-7240-F8B7-7E97-EB06FF08E3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sp>
        <p:nvSpPr>
          <p:cNvPr id="22" name="TextBox 21">
            <a:extLst>
              <a:ext uri="{FF2B5EF4-FFF2-40B4-BE49-F238E27FC236}">
                <a16:creationId xmlns:a16="http://schemas.microsoft.com/office/drawing/2014/main" id="{44C0694E-5E85-1348-36C8-CC023B1B9F6F}"/>
              </a:ext>
            </a:extLst>
          </p:cNvPr>
          <p:cNvSpPr txBox="1"/>
          <p:nvPr userDrawn="1"/>
        </p:nvSpPr>
        <p:spPr>
          <a:xfrm>
            <a:off x="457200" y="4833390"/>
            <a:ext cx="7741920" cy="687368"/>
          </a:xfrm>
          <a:prstGeom prst="rect">
            <a:avLst/>
          </a:prstGeom>
          <a:noFill/>
        </p:spPr>
        <p:txBody>
          <a:bodyPr wrap="square" lIns="0" tIns="0" rIns="0" bIns="0" rtlCol="0">
            <a:spAutoFit/>
          </a:bodyPr>
          <a:lstStyle/>
          <a:p>
            <a:pPr marL="0" marR="228600">
              <a:spcBef>
                <a:spcPts val="0"/>
              </a:spcBef>
              <a:spcAft>
                <a:spcPts val="600"/>
              </a:spcAft>
              <a:tabLst>
                <a:tab pos="6156960" algn="r"/>
              </a:tabLst>
            </a:pPr>
            <a:r>
              <a:rPr lang="en-US" sz="700" dirty="0">
                <a:solidFill>
                  <a:schemeClr val="accent6"/>
                </a:solidFill>
                <a:effectLst/>
                <a:latin typeface="+mn-lt"/>
                <a:ea typeface="Calibri" panose="020F0502020204030204" pitchFamily="34" charset="0"/>
                <a:cs typeface="Arial" panose="020B0604020202020204" pitchFamily="34" charset="0"/>
              </a:rPr>
              <a:t>New Jersey Apprenticeship Technical Assistance Collaborative | </a:t>
            </a:r>
            <a:r>
              <a:rPr lang="en-US" sz="700" b="1" dirty="0">
                <a:solidFill>
                  <a:schemeClr val="accent6"/>
                </a:solidFill>
                <a:effectLst/>
                <a:latin typeface="+mn-lt"/>
                <a:ea typeface="Calibri" panose="020F0502020204030204" pitchFamily="34" charset="0"/>
                <a:cs typeface="Arial" panose="020B0604020202020204" pitchFamily="34" charset="0"/>
              </a:rPr>
              <a:t>NJ A-TAC</a:t>
            </a:r>
            <a:endParaRPr lang="en-US" sz="700" dirty="0">
              <a:solidFill>
                <a:schemeClr val="accent6"/>
              </a:solidFill>
              <a:effectLst/>
              <a:latin typeface="+mn-lt"/>
              <a:ea typeface="Calibri" panose="020F0502020204030204" pitchFamily="34" charset="0"/>
              <a:cs typeface="Arial" panose="020B0604020202020204" pitchFamily="34" charset="0"/>
            </a:endParaRPr>
          </a:p>
          <a:p>
            <a:pPr marL="0" marR="0">
              <a:spcBef>
                <a:spcPts val="1000"/>
              </a:spcBef>
              <a:spcAft>
                <a:spcPts val="400"/>
              </a:spcAft>
              <a:tabLst>
                <a:tab pos="6400800" algn="r"/>
              </a:tabLst>
            </a:pPr>
            <a:r>
              <a:rPr lang="en-US" sz="700" kern="1200" dirty="0">
                <a:solidFill>
                  <a:schemeClr val="accent6"/>
                </a:solidFill>
                <a:effectLst/>
                <a:latin typeface="+mn-lt"/>
                <a:ea typeface="Calibri" panose="020F0502020204030204" pitchFamily="34" charset="0"/>
                <a:cs typeface="Times New Roman" panose="02020603050405020304" pitchFamily="18" charset="0"/>
              </a:rPr>
              <a:t>The New Jersey Apprenticeship Technical Assistance Collaborative is a partnership of the New Jersey Council of Community Colleges, the American Institutes for Research, and Jobs for the Future, with support from the New Jersey Department of Labor.</a:t>
            </a:r>
          </a:p>
          <a:p>
            <a:r>
              <a:rPr lang="en-US" sz="700" dirty="0">
                <a:solidFill>
                  <a:schemeClr val="accent6"/>
                </a:solidFill>
                <a:effectLst/>
                <a:latin typeface="+mn-lt"/>
                <a:ea typeface="Arial" panose="020B0604020202020204" pitchFamily="34" charset="0"/>
                <a:cs typeface="Times New Roman" panose="02020603050405020304" pitchFamily="18" charset="0"/>
              </a:rPr>
              <a:t>Copyright © 2023 New Jersey Apprenticeship Technical Assistance Collaborative. All rights reserved. </a:t>
            </a:r>
            <a:endParaRPr lang="en-US" sz="700" dirty="0">
              <a:solidFill>
                <a:schemeClr val="accent6"/>
              </a:solidFill>
              <a:latin typeface="+mn-lt"/>
            </a:endParaRPr>
          </a:p>
        </p:txBody>
      </p:sp>
      <p:pic>
        <p:nvPicPr>
          <p:cNvPr id="4" name="Picture 3" descr="A black and yellow background with black text&#10;&#10;Description automatically generated">
            <a:extLst>
              <a:ext uri="{FF2B5EF4-FFF2-40B4-BE49-F238E27FC236}">
                <a16:creationId xmlns:a16="http://schemas.microsoft.com/office/drawing/2014/main" id="{E46E293B-745E-BEA0-2E58-AB7A2B74BDBA}"/>
              </a:ext>
            </a:extLst>
          </p:cNvPr>
          <p:cNvPicPr>
            <a:picLocks noChangeAspect="1"/>
          </p:cNvPicPr>
          <p:nvPr userDrawn="1"/>
        </p:nvPicPr>
        <p:blipFill>
          <a:blip r:embed="rId5"/>
          <a:stretch>
            <a:fillRect/>
          </a:stretch>
        </p:blipFill>
        <p:spPr>
          <a:xfrm>
            <a:off x="6619291" y="6003057"/>
            <a:ext cx="1551790" cy="548640"/>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916FFAD1-FEDD-BDF2-57AD-F5679D097158}"/>
              </a:ext>
            </a:extLst>
          </p:cNvPr>
          <p:cNvPicPr>
            <a:picLocks noChangeAspect="1"/>
          </p:cNvPicPr>
          <p:nvPr userDrawn="1"/>
        </p:nvPicPr>
        <p:blipFill>
          <a:blip r:embed="rId6"/>
          <a:stretch>
            <a:fillRect/>
          </a:stretch>
        </p:blipFill>
        <p:spPr>
          <a:xfrm>
            <a:off x="4711700" y="6050372"/>
            <a:ext cx="1060704" cy="548640"/>
          </a:xfrm>
          <a:prstGeom prst="rect">
            <a:avLst/>
          </a:prstGeom>
        </p:spPr>
      </p:pic>
    </p:spTree>
    <p:extLst>
      <p:ext uri="{BB962C8B-B14F-4D97-AF65-F5344CB8AC3E}">
        <p14:creationId xmlns:p14="http://schemas.microsoft.com/office/powerpoint/2010/main" val="311312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600" baseline="0"/>
            </a:lvl1pPr>
            <a:lvl2pPr marL="171450" indent="-171450">
              <a:lnSpc>
                <a:spcPct val="105000"/>
              </a:lnSpc>
              <a:spcBef>
                <a:spcPts val="450"/>
              </a:spcBef>
              <a:buFont typeface="Arial" panose="020B0604020202020204" pitchFamily="34" charset="0"/>
              <a:buChar char="•"/>
              <a:defRPr sz="1600"/>
            </a:lvl2pPr>
            <a:lvl3pPr marL="342900" indent="-171450">
              <a:lnSpc>
                <a:spcPct val="105000"/>
              </a:lnSpc>
              <a:spcBef>
                <a:spcPts val="450"/>
              </a:spcBef>
              <a:buFont typeface="Calibri" panose="020F0502020204030204" pitchFamily="34" charset="0"/>
              <a:buChar char="–"/>
              <a:defRPr sz="1600"/>
            </a:lvl3pPr>
            <a:lvl4pPr marL="514350" indent="-171450">
              <a:lnSpc>
                <a:spcPct val="105000"/>
              </a:lnSpc>
              <a:spcBef>
                <a:spcPts val="450"/>
              </a:spcBef>
              <a:buFont typeface="Calibri" panose="020F0502020204030204" pitchFamily="34" charset="0"/>
              <a:buChar char="»"/>
              <a:defRPr sz="1600"/>
            </a:lvl4pPr>
            <a:lvl5pPr marL="685800" indent="-171450">
              <a:lnSpc>
                <a:spcPct val="105000"/>
              </a:lnSpc>
              <a:spcBef>
                <a:spcPts val="450"/>
              </a:spcBef>
              <a:buSzPct val="110000"/>
              <a:buFont typeface="Arial" panose="020B0604020202020204" pitchFamily="34" charset="0"/>
              <a:buChar char="•"/>
              <a:defRPr sz="1600"/>
            </a:lvl5pPr>
            <a:lvl6pPr marL="857250" indent="-171450">
              <a:lnSpc>
                <a:spcPct val="105000"/>
              </a:lnSpc>
              <a:spcBef>
                <a:spcPts val="450"/>
              </a:spcBef>
              <a:buFont typeface="Calibri" panose="020F0502020204030204" pitchFamily="34" charset="0"/>
              <a:buChar char="–"/>
              <a:defRPr sz="16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grpSp>
        <p:nvGrpSpPr>
          <p:cNvPr id="4" name="Group 3">
            <a:extLst>
              <a:ext uri="{FF2B5EF4-FFF2-40B4-BE49-F238E27FC236}">
                <a16:creationId xmlns:a16="http://schemas.microsoft.com/office/drawing/2014/main" id="{5C2FA4DF-FB00-1A79-98A9-FA3281597645}"/>
              </a:ext>
            </a:extLst>
          </p:cNvPr>
          <p:cNvGrpSpPr/>
          <p:nvPr userDrawn="1"/>
        </p:nvGrpSpPr>
        <p:grpSpPr>
          <a:xfrm>
            <a:off x="-1" y="6101693"/>
            <a:ext cx="11937366" cy="638810"/>
            <a:chOff x="-1" y="6101693"/>
            <a:chExt cx="11937366" cy="638810"/>
          </a:xfrm>
        </p:grpSpPr>
        <p:sp>
          <p:nvSpPr>
            <p:cNvPr id="5" name="Rectangle 4">
              <a:extLst>
                <a:ext uri="{FF2B5EF4-FFF2-40B4-BE49-F238E27FC236}">
                  <a16:creationId xmlns:a16="http://schemas.microsoft.com/office/drawing/2014/main" id="{FF52EE9F-33BE-3A1E-F24B-6382B6876AD2}"/>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4F9E1B7-428F-B4AD-AE4E-CD09E019AE02}"/>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7B3F5FED-7F33-ECC6-F885-419E0C41E0CA}"/>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117D0581-A916-AD6D-4C17-5C17ABDE5E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7" name="AIR.org">
              <a:extLst>
                <a:ext uri="{FF2B5EF4-FFF2-40B4-BE49-F238E27FC236}">
                  <a16:creationId xmlns:a16="http://schemas.microsoft.com/office/drawing/2014/main" id="{06B6D363-4744-5530-F1BB-6A399F87E14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Slide Number Placeholder 22">
            <a:extLst>
              <a:ext uri="{FF2B5EF4-FFF2-40B4-BE49-F238E27FC236}">
                <a16:creationId xmlns:a16="http://schemas.microsoft.com/office/drawing/2014/main" id="{A25042B3-5F44-FF3F-1EE6-7CB342714EFD}"/>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 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First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64922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Second Presenter</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64261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Third Presenter</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4559808"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Fourth Presenter</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651662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Fifth Presenter</a:t>
            </a:r>
          </a:p>
        </p:txBody>
      </p:sp>
      <p:sp>
        <p:nvSpPr>
          <p:cNvPr id="29" name="Text Placeholder 5">
            <a:extLst>
              <a:ext uri="{FF2B5EF4-FFF2-40B4-BE49-F238E27FC236}">
                <a16:creationId xmlns:a16="http://schemas.microsoft.com/office/drawing/2014/main" id="{A2F0CD24-8114-4E2C-AC18-B932C2646CA9}"/>
              </a:ext>
            </a:extLst>
          </p:cNvPr>
          <p:cNvSpPr>
            <a:spLocks noGrp="1"/>
          </p:cNvSpPr>
          <p:nvPr>
            <p:ph type="body" sz="quarter" idx="56" hasCustomPrompt="1"/>
          </p:nvPr>
        </p:nvSpPr>
        <p:spPr>
          <a:xfrm>
            <a:off x="847344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Sixth Presenter</a:t>
            </a:r>
          </a:p>
        </p:txBody>
      </p:sp>
      <p:sp>
        <p:nvSpPr>
          <p:cNvPr id="30" name="Text Placeholder 5">
            <a:extLst>
              <a:ext uri="{FF2B5EF4-FFF2-40B4-BE49-F238E27FC236}">
                <a16:creationId xmlns:a16="http://schemas.microsoft.com/office/drawing/2014/main" id="{E4C0841A-6EE2-4F2D-B3CC-D9137A5B8755}"/>
              </a:ext>
            </a:extLst>
          </p:cNvPr>
          <p:cNvSpPr>
            <a:spLocks noGrp="1"/>
          </p:cNvSpPr>
          <p:nvPr>
            <p:ph type="body" sz="quarter" idx="57" hasCustomPrompt="1"/>
          </p:nvPr>
        </p:nvSpPr>
        <p:spPr>
          <a:xfrm>
            <a:off x="1042568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grpSp>
        <p:nvGrpSpPr>
          <p:cNvPr id="3" name="Group 2">
            <a:extLst>
              <a:ext uri="{FF2B5EF4-FFF2-40B4-BE49-F238E27FC236}">
                <a16:creationId xmlns:a16="http://schemas.microsoft.com/office/drawing/2014/main" id="{007175A1-5C7B-DA82-1443-AE2C504D8C28}"/>
              </a:ext>
            </a:extLst>
          </p:cNvPr>
          <p:cNvGrpSpPr/>
          <p:nvPr userDrawn="1"/>
        </p:nvGrpSpPr>
        <p:grpSpPr>
          <a:xfrm>
            <a:off x="-1" y="6101693"/>
            <a:ext cx="11937366" cy="638810"/>
            <a:chOff x="-1" y="6101693"/>
            <a:chExt cx="11937366" cy="638810"/>
          </a:xfrm>
        </p:grpSpPr>
        <p:sp>
          <p:nvSpPr>
            <p:cNvPr id="4" name="Rectangle 3">
              <a:extLst>
                <a:ext uri="{FF2B5EF4-FFF2-40B4-BE49-F238E27FC236}">
                  <a16:creationId xmlns:a16="http://schemas.microsoft.com/office/drawing/2014/main" id="{7DD06EA8-6401-E42B-7D8F-5D66F3677647}"/>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148BB3CB-CD8B-877D-F0FA-CB8CE627983E}"/>
                </a:ext>
              </a:extLst>
            </p:cNvPr>
            <p:cNvGrpSpPr/>
            <p:nvPr userDrawn="1"/>
          </p:nvGrpSpPr>
          <p:grpSpPr>
            <a:xfrm>
              <a:off x="11303635" y="6101693"/>
              <a:ext cx="633730" cy="638810"/>
              <a:chOff x="0" y="-13962"/>
              <a:chExt cx="887095" cy="894080"/>
            </a:xfrm>
          </p:grpSpPr>
          <p:pic>
            <p:nvPicPr>
              <p:cNvPr id="31" name="Picture 30" descr="A black background with blue text&#10;&#10;Description automatically generated">
                <a:extLst>
                  <a:ext uri="{FF2B5EF4-FFF2-40B4-BE49-F238E27FC236}">
                    <a16:creationId xmlns:a16="http://schemas.microsoft.com/office/drawing/2014/main" id="{08013426-0036-2B7C-3810-93C12B6267FE}"/>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FF3B7B37-FDFD-F7A4-38D7-BCB0120CD96B}"/>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4" name="AIR.org">
              <a:extLst>
                <a:ext uri="{FF2B5EF4-FFF2-40B4-BE49-F238E27FC236}">
                  <a16:creationId xmlns:a16="http://schemas.microsoft.com/office/drawing/2014/main" id="{113708C3-CAEC-5C37-17F0-0F787054851E}"/>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33" name="Slide Number Placeholder 22">
            <a:extLst>
              <a:ext uri="{FF2B5EF4-FFF2-40B4-BE49-F238E27FC236}">
                <a16:creationId xmlns:a16="http://schemas.microsoft.com/office/drawing/2014/main" id="{1B74F869-F5BE-1D38-5C35-4262A5E0A73F}"/>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220609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936A-355B-9693-B25F-B9671A3E89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58760-774C-07BE-2E8A-60D250A5F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B77D77-3A84-F8E8-8ACD-9D4BA5CC2B02}"/>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2E33307D-D057-4D55-6AD3-BFD826F5C2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A391AB-4880-9D78-F353-F78544B7B72B}"/>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267470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4D331-F074-48CC-5747-BB777E8BB2E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A429139-7142-3276-0A66-0CF8D7459610}"/>
              </a:ext>
            </a:extLst>
          </p:cNvPr>
          <p:cNvGrpSpPr/>
          <p:nvPr userDrawn="1"/>
        </p:nvGrpSpPr>
        <p:grpSpPr>
          <a:xfrm>
            <a:off x="11303635" y="6101693"/>
            <a:ext cx="633730" cy="638810"/>
            <a:chOff x="0" y="-13962"/>
            <a:chExt cx="887095" cy="894080"/>
          </a:xfrm>
        </p:grpSpPr>
        <p:pic>
          <p:nvPicPr>
            <p:cNvPr id="7" name="Picture 6" descr="A black background with blue text&#10;&#10;Description automatically generated">
              <a:extLst>
                <a:ext uri="{FF2B5EF4-FFF2-40B4-BE49-F238E27FC236}">
                  <a16:creationId xmlns:a16="http://schemas.microsoft.com/office/drawing/2014/main" id="{B6DE108D-D0C3-E4E6-370D-30674DFB5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104E848-010C-E687-116C-B919A46FAFCB}"/>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A2014940-CC3B-9259-5E8A-63A1F505E81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2000" baseline="0"/>
            </a:lvl1pPr>
            <a:lvl2pPr marL="685800" indent="-342900">
              <a:lnSpc>
                <a:spcPct val="125000"/>
              </a:lnSpc>
              <a:spcBef>
                <a:spcPts val="450"/>
              </a:spcBef>
              <a:buClr>
                <a:schemeClr val="tx1"/>
              </a:buClr>
              <a:buFont typeface="+mj-lt"/>
              <a:buAutoNum type="alphaLcPeriod"/>
              <a:defRPr sz="2000"/>
            </a:lvl2pPr>
            <a:lvl3pPr marL="1028700" indent="-342900">
              <a:lnSpc>
                <a:spcPct val="125000"/>
              </a:lnSpc>
              <a:spcBef>
                <a:spcPts val="450"/>
              </a:spcBef>
              <a:buClr>
                <a:schemeClr val="tx1"/>
              </a:buClr>
              <a:buFont typeface="+mj-lt"/>
              <a:buAutoNum type="romanLcPeriod"/>
              <a:defRPr sz="2000"/>
            </a:lvl3pPr>
            <a:lvl4pPr marL="1371600" indent="-342900">
              <a:lnSpc>
                <a:spcPct val="125000"/>
              </a:lnSpc>
              <a:spcBef>
                <a:spcPts val="450"/>
              </a:spcBef>
              <a:buClr>
                <a:schemeClr val="tx1"/>
              </a:buClr>
              <a:buSzPct val="100000"/>
              <a:buFont typeface="+mj-lt"/>
              <a:buAutoNum type="arabicParenR"/>
              <a:defRPr sz="2000" baseline="0"/>
            </a:lvl4pPr>
            <a:lvl5pPr marL="1714500" indent="-342900">
              <a:lnSpc>
                <a:spcPct val="125000"/>
              </a:lnSpc>
              <a:spcBef>
                <a:spcPts val="450"/>
              </a:spcBef>
              <a:buClr>
                <a:schemeClr val="tx1"/>
              </a:buClr>
              <a:buFont typeface="+mj-lt"/>
              <a:buAutoNum type="alphaLcParenR"/>
              <a:defRPr sz="20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4" name="Slide Number Placeholder 22">
            <a:extLst>
              <a:ext uri="{FF2B5EF4-FFF2-40B4-BE49-F238E27FC236}">
                <a16:creationId xmlns:a16="http://schemas.microsoft.com/office/drawing/2014/main" id="{25683A4D-183F-22C2-24AC-E7812A562485}"/>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AB77-4B89-9086-EFB0-C3311F021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871E00-B24F-57A5-D808-EDE9F7871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AF8CE-0252-95BB-023C-91F108168F48}"/>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FA81BF7B-D26E-BC5F-628B-082D913BDF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F6D7A5-4322-D1AF-A3D4-3162DBF282E8}"/>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2818910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B5C7-8B86-1CAE-0919-2EB37A840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BA326-62C6-C3A7-D537-36978A9CE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1AD475-9923-3FCF-724E-C3223F476ECF}"/>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2D945557-7CAC-2D5C-814B-A608682032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75B61-6AB8-DB1D-1017-36F5024CDD3E}"/>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4009514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40FC-3A5C-0656-9D66-581CF0517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97BC19-2828-A8AA-BBA8-E40464AC0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9C309-EBDA-E710-1AD8-A7880861D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9EAF4-F994-D668-7AB9-C7137CF45D6A}"/>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6" name="Footer Placeholder 5">
            <a:extLst>
              <a:ext uri="{FF2B5EF4-FFF2-40B4-BE49-F238E27FC236}">
                <a16:creationId xmlns:a16="http://schemas.microsoft.com/office/drawing/2014/main" id="{2C483D4C-0E47-0B53-002A-11CA984119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1929C-04F4-5644-6CE3-66D0782CF33F}"/>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51671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192C-CED1-BC73-EE4F-0828D0B890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63D9A9-C1F2-521F-260B-ECE9133E3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72291D-45B3-6917-C0D3-2A2053933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70013-28AB-C696-EB14-0D3354E1B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867C2-B2AE-A4AB-44A9-FB14DD5ACD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97FD39-8F4A-B5D5-581B-558A8F77A003}"/>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8" name="Footer Placeholder 7">
            <a:extLst>
              <a:ext uri="{FF2B5EF4-FFF2-40B4-BE49-F238E27FC236}">
                <a16:creationId xmlns:a16="http://schemas.microsoft.com/office/drawing/2014/main" id="{4A63F9AA-E7B8-A483-09FA-6FFA8691C10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FD23A1-A740-874B-ED30-08D14578CEF5}"/>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3724067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82B5-3AAA-404F-27B0-3A0099693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857C4D-9E79-1D94-4167-AA3C1E0C1444}"/>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4" name="Footer Placeholder 3">
            <a:extLst>
              <a:ext uri="{FF2B5EF4-FFF2-40B4-BE49-F238E27FC236}">
                <a16:creationId xmlns:a16="http://schemas.microsoft.com/office/drawing/2014/main" id="{D43491E3-2FD3-E27E-F71A-0F6F7ED661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370641-C5AE-E5A6-C419-BA279678AFD5}"/>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367818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D11C7-9953-904B-AE35-50FB26FF4946}"/>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3" name="Footer Placeholder 2">
            <a:extLst>
              <a:ext uri="{FF2B5EF4-FFF2-40B4-BE49-F238E27FC236}">
                <a16:creationId xmlns:a16="http://schemas.microsoft.com/office/drawing/2014/main" id="{6325F29B-51D8-53A8-D675-8B6112E8D9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546493-F636-6B48-8BC5-C65CB589DB92}"/>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3113456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DB38-64E3-496E-24F2-4AC7EC2A1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6C927-6A79-62D6-FDC2-D89985CFE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74761-EB41-1E00-637C-77C907E38B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8F784-F10F-3AE7-F12C-40BD6929C2D6}"/>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6" name="Footer Placeholder 5">
            <a:extLst>
              <a:ext uri="{FF2B5EF4-FFF2-40B4-BE49-F238E27FC236}">
                <a16:creationId xmlns:a16="http://schemas.microsoft.com/office/drawing/2014/main" id="{B546CE34-FC6C-48F3-F79F-90EE242073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A2934-6B0F-A056-CF90-44D0FDC00F24}"/>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661920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B4BC-B335-1CE7-437F-2D44CAD60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6A1D4D-8911-7174-A022-744A013EF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CAF341-04E4-9004-1183-85414360E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02F33-4271-C1B6-DB1A-968D8AFDFAA7}"/>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6" name="Footer Placeholder 5">
            <a:extLst>
              <a:ext uri="{FF2B5EF4-FFF2-40B4-BE49-F238E27FC236}">
                <a16:creationId xmlns:a16="http://schemas.microsoft.com/office/drawing/2014/main" id="{2B0711E8-40E2-54C0-5D1B-D01CEF7B90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6DF321-7FE7-A1AB-7EA6-5F682E5DA532}"/>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1344604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70DB-FB9A-A8C0-A398-2990E09661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C6A50D-0715-4414-D355-159EFB49C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97073-FE0C-1FEE-FA86-6A97EB2069BB}"/>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1E56EBB8-6592-EF5D-0E36-DA99D8B46D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7680BF-B1F6-7D85-DD8E-1C7538835838}"/>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2446402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238ED-3053-ACC6-E8CB-2C6F651C6E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86B62-6E28-5D7E-B391-1C3C39492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92FD-6F00-BC86-A261-B44027D74F9F}"/>
              </a:ext>
            </a:extLst>
          </p:cNvPr>
          <p:cNvSpPr>
            <a:spLocks noGrp="1"/>
          </p:cNvSpPr>
          <p:nvPr>
            <p:ph type="dt" sz="half" idx="10"/>
          </p:nvPr>
        </p:nvSpPr>
        <p:spPr/>
        <p:txBody>
          <a:body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46446A0A-C8A7-2ED5-43E5-022BEDA7EA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709DFF-384A-49CE-A023-E6CB3828E88E}"/>
              </a:ext>
            </a:extLst>
          </p:cNvPr>
          <p:cNvSpPr>
            <a:spLocks noGrp="1"/>
          </p:cNvSpPr>
          <p:nvPr>
            <p:ph type="sldNum" sz="quarter" idx="12"/>
          </p:nvPr>
        </p:nvSpPr>
        <p:spPr/>
        <p:txBody>
          <a:bodyPr/>
          <a:lstStyle/>
          <a:p>
            <a:fld id="{52949883-070C-4D66-A432-82BB9C6BE006}" type="slidenum">
              <a:rPr lang="en-US" smtClean="0"/>
              <a:t>‹#›</a:t>
            </a:fld>
            <a:endParaRPr lang="en-US" dirty="0"/>
          </a:p>
        </p:txBody>
      </p:sp>
    </p:spTree>
    <p:extLst>
      <p:ext uri="{BB962C8B-B14F-4D97-AF65-F5344CB8AC3E}">
        <p14:creationId xmlns:p14="http://schemas.microsoft.com/office/powerpoint/2010/main" val="390770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025FB2-7F9B-1496-ACFD-B5F320CDF9AF}"/>
              </a:ext>
            </a:extLst>
          </p:cNvPr>
          <p:cNvGrpSpPr/>
          <p:nvPr userDrawn="1"/>
        </p:nvGrpSpPr>
        <p:grpSpPr>
          <a:xfrm>
            <a:off x="11303635" y="6101693"/>
            <a:ext cx="633730" cy="638810"/>
            <a:chOff x="0" y="-13962"/>
            <a:chExt cx="887095" cy="894080"/>
          </a:xfrm>
        </p:grpSpPr>
        <p:pic>
          <p:nvPicPr>
            <p:cNvPr id="8" name="Picture 7" descr="A black background with blue text&#10;&#10;Description automatically generated">
              <a:extLst>
                <a:ext uri="{FF2B5EF4-FFF2-40B4-BE49-F238E27FC236}">
                  <a16:creationId xmlns:a16="http://schemas.microsoft.com/office/drawing/2014/main" id="{88682EFB-D1A9-C95A-64F4-B05715EF25E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2B7C3A4-5443-1F00-3D68-8FAF209E1760}"/>
                </a:ext>
              </a:extLst>
            </p:cNvPr>
            <p:cNvSpPr/>
            <p:nvPr userDrawn="1"/>
          </p:nvSpPr>
          <p:spPr>
            <a:xfrm>
              <a:off x="0" y="340129"/>
              <a:ext cx="887095" cy="233504"/>
            </a:xfrm>
            <a:prstGeom prst="rect">
              <a:avLst/>
            </a:prstGeom>
            <a:solidFill>
              <a:srgbClr val="002D57"/>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a:extLst>
              <a:ext uri="{FF2B5EF4-FFF2-40B4-BE49-F238E27FC236}">
                <a16:creationId xmlns:a16="http://schemas.microsoft.com/office/drawing/2014/main" id="{72AC563F-8923-E99A-C7E3-85980867F67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IR.org">
            <a:extLst>
              <a:ext uri="{FF2B5EF4-FFF2-40B4-BE49-F238E27FC236}">
                <a16:creationId xmlns:a16="http://schemas.microsoft.com/office/drawing/2014/main" id="{AAF34512-9398-9E6D-9209-F467FB61DD3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bg1">
                    <a:lumMod val="85000"/>
                  </a:schemeClr>
                </a:solidFill>
              </a:rPr>
              <a:t>NJ</a:t>
            </a:r>
            <a:r>
              <a:rPr lang="en-US" spc="100" baseline="0" dirty="0">
                <a:solidFill>
                  <a:schemeClr val="bg1">
                    <a:lumMod val="85000"/>
                  </a:schemeClr>
                </a:solidFill>
              </a:rPr>
              <a:t> A-TAC  </a:t>
            </a:r>
          </a:p>
        </p:txBody>
      </p:sp>
      <p:sp>
        <p:nvSpPr>
          <p:cNvPr id="14" name="Slide Number Placeholder 22">
            <a:extLst>
              <a:ext uri="{FF2B5EF4-FFF2-40B4-BE49-F238E27FC236}">
                <a16:creationId xmlns:a16="http://schemas.microsoft.com/office/drawing/2014/main" id="{74659AFF-2962-A7DC-ED01-B97D9C3724B0}"/>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bg1">
                    <a:lumMod val="85000"/>
                  </a:schemeClr>
                </a:solidFill>
              </a:defRPr>
            </a:lvl1pPr>
          </a:lstStyle>
          <a:p>
            <a:fld id="{9FCB0336-2F23-4B70-9AF4-E54A7D43B4CA}" type="slidenum">
              <a:rPr lang="en-US" smtClean="0"/>
              <a:pPr/>
              <a:t>‹#›</a:t>
            </a:fld>
            <a:endParaRPr lang="en-US" dirty="0"/>
          </a:p>
        </p:txBody>
      </p:sp>
      <p:pic>
        <p:nvPicPr>
          <p:cNvPr id="16" name="Picture 15">
            <a:extLst>
              <a:ext uri="{FF2B5EF4-FFF2-40B4-BE49-F238E27FC236}">
                <a16:creationId xmlns:a16="http://schemas.microsoft.com/office/drawing/2014/main" id="{C3777B4B-AE23-EFFE-F3DF-39EBE2645159}"/>
              </a:ext>
            </a:extLst>
          </p:cNvPr>
          <p:cNvPicPr>
            <a:picLocks noChangeAspect="1"/>
          </p:cNvPicPr>
          <p:nvPr userDrawn="1"/>
        </p:nvPicPr>
        <p:blipFill>
          <a:blip r:embed="rId3"/>
          <a:srcRect/>
          <a:stretch/>
        </p:blipFill>
        <p:spPr>
          <a:xfrm>
            <a:off x="7039161" y="60549"/>
            <a:ext cx="4779274" cy="1391415"/>
          </a:xfrm>
          <a:prstGeom prst="rect">
            <a:avLst/>
          </a:prstGeom>
        </p:spPr>
      </p:pic>
    </p:spTree>
    <p:extLst>
      <p:ext uri="{BB962C8B-B14F-4D97-AF65-F5344CB8AC3E}">
        <p14:creationId xmlns:p14="http://schemas.microsoft.com/office/powerpoint/2010/main" val="308009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dirty="0"/>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462311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dirty="0"/>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770518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580609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sp>
        <p:nvSpPr>
          <p:cNvPr id="4" name="Rectangle 3">
            <a:extLst>
              <a:ext uri="{FF2B5EF4-FFF2-40B4-BE49-F238E27FC236}">
                <a16:creationId xmlns:a16="http://schemas.microsoft.com/office/drawing/2014/main" id="{1FB391F6-AF2B-304E-47A8-B3A0A9DBCABA}"/>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10;&#10;Description automatically generated">
            <a:extLst>
              <a:ext uri="{FF2B5EF4-FFF2-40B4-BE49-F238E27FC236}">
                <a16:creationId xmlns:a16="http://schemas.microsoft.com/office/drawing/2014/main" id="{C5417C00-D473-AC4F-A48C-CDF82866D4E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264522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dirty="0">
                <a:solidFill>
                  <a:srgbClr val="00015E"/>
                </a:solidFill>
              </a:rPr>
              <a:t>THANK FOR JOINING US</a:t>
            </a:r>
          </a:p>
        </p:txBody>
      </p:sp>
    </p:spTree>
    <p:extLst>
      <p:ext uri="{BB962C8B-B14F-4D97-AF65-F5344CB8AC3E}">
        <p14:creationId xmlns:p14="http://schemas.microsoft.com/office/powerpoint/2010/main" val="1187596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319062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202738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163665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dirty="0"/>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DD6A9AC1-0A8C-D4EC-CA39-AB4124785337}"/>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agram&#10;&#10;Description automatically generated">
            <a:extLst>
              <a:ext uri="{FF2B5EF4-FFF2-40B4-BE49-F238E27FC236}">
                <a16:creationId xmlns:a16="http://schemas.microsoft.com/office/drawing/2014/main" id="{744BABC3-6C5E-DECE-E2AF-194DDB7EB2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65329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47994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45FF491-1EC0-0571-D731-84163C4F396C}"/>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9A7214B-5E99-151F-024A-96E6BD8D36F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DD29C61-6578-7F74-9D40-3B6DB69A0067}"/>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FAC1171F-A273-E7AD-DD9E-AC34F7F957AC}"/>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7844DA79-5381-1AE1-E64E-DA53AD3284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6BB1BE6-F69B-0BBE-EE72-63849CAE2C93}"/>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2">
            <a:extLst>
              <a:ext uri="{FF2B5EF4-FFF2-40B4-BE49-F238E27FC236}">
                <a16:creationId xmlns:a16="http://schemas.microsoft.com/office/drawing/2014/main" id="{32E9B1E7-A208-3ED5-98A3-206AB414193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116770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844854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905057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623982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42590309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dirty="0"/>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4292535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520186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40889180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dirty="0">
                <a:solidFill>
                  <a:srgbClr val="00015E"/>
                </a:solidFill>
              </a:rPr>
              <a:t>THANK FOR JOINING US</a:t>
            </a:r>
          </a:p>
        </p:txBody>
      </p:sp>
    </p:spTree>
    <p:extLst>
      <p:ext uri="{BB962C8B-B14F-4D97-AF65-F5344CB8AC3E}">
        <p14:creationId xmlns:p14="http://schemas.microsoft.com/office/powerpoint/2010/main" val="2518164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76824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90D6F47-80FA-EC6B-219B-3CE389D806E6}"/>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07473A9C-7B74-67F1-D635-A1023F653BAF}"/>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A2A0B3-1C85-0F10-0741-8E7F5A98977D}"/>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4DA72D1A-89A1-6DAF-5151-1DDE892D437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59A02664-96FD-8B21-6803-DEFEF57422F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5" name="AIR.org">
              <a:extLst>
                <a:ext uri="{FF2B5EF4-FFF2-40B4-BE49-F238E27FC236}">
                  <a16:creationId xmlns:a16="http://schemas.microsoft.com/office/drawing/2014/main" id="{66C833F7-BD5E-3B46-A621-9AB2B139B00B}"/>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0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0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0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0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0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697692ED-A724-BB41-FC98-E0DC70BBBAF7}"/>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329809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dirty="0"/>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Diagram&#10;&#10;Description automatically generated">
            <a:extLst>
              <a:ext uri="{FF2B5EF4-FFF2-40B4-BE49-F238E27FC236}">
                <a16:creationId xmlns:a16="http://schemas.microsoft.com/office/drawing/2014/main" id="{1C164D1F-1B3E-C7F1-5575-7D09A8D2E3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668802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874818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77320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499877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1618771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710494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4135807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261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dirty="0"/>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6990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90B8EC-E3F2-1E43-D908-321DB71C44E7}"/>
              </a:ext>
            </a:extLst>
          </p:cNvPr>
          <p:cNvGrpSpPr/>
          <p:nvPr userDrawn="1"/>
        </p:nvGrpSpPr>
        <p:grpSpPr>
          <a:xfrm>
            <a:off x="-1" y="6101693"/>
            <a:ext cx="11937366" cy="638810"/>
            <a:chOff x="-1" y="6101693"/>
            <a:chExt cx="11937366" cy="638810"/>
          </a:xfrm>
        </p:grpSpPr>
        <p:sp>
          <p:nvSpPr>
            <p:cNvPr id="9" name="Rectangle 8">
              <a:extLst>
                <a:ext uri="{FF2B5EF4-FFF2-40B4-BE49-F238E27FC236}">
                  <a16:creationId xmlns:a16="http://schemas.microsoft.com/office/drawing/2014/main" id="{CFB3AD93-A882-0E95-3649-81898B4DACF9}"/>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E209F-8DF0-E5C0-644F-BF271193E15D}"/>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B12328F6-CD0A-B87B-9643-E7002D06336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939995C0-0BD0-46F6-A9C2-5DF5625F1C1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841D2BA8-804E-A583-C47B-FFFB04BAF927}"/>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accent2">
              <a:lumMod val="20000"/>
              <a:lumOff val="80000"/>
            </a:schemeClr>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A829D053-98C8-FA3E-8BB7-C8769A491624}"/>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dirty="0"/>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1559790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dirty="0">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057897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392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dirty="0">
                <a:solidFill>
                  <a:schemeClr val="tx1"/>
                </a:solidFill>
                <a:latin typeface="Montserrat" panose="00000500000000000000" pitchFamily="2" charset="0"/>
              </a:rPr>
              <a:t>Safal Partners © 2024</a:t>
            </a:r>
            <a:endParaRPr lang="en-US" sz="1200" b="0" dirty="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0316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dirty="0"/>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dirty="0"/>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dirty="0"/>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dirty="0"/>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dirty="0"/>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2023</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9195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dirty="0">
                <a:latin typeface="Montserrat" panose="00000500000000000000" pitchFamily="2" charset="0"/>
              </a:rPr>
              <a:t>Receive</a:t>
            </a:r>
            <a:r>
              <a:rPr lang="en-US" sz="2800" dirty="0">
                <a:latin typeface="Montserrat" panose="00000500000000000000" pitchFamily="2" charset="0"/>
              </a:rPr>
              <a:t> no-cost expert TA,  </a:t>
            </a:r>
            <a:br>
              <a:rPr lang="en-US" sz="2800" dirty="0">
                <a:latin typeface="Montserrat" panose="00000500000000000000" pitchFamily="2" charset="0"/>
              </a:rPr>
            </a:br>
            <a:r>
              <a:rPr lang="en-US" sz="2800" dirty="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dirty="0">
                <a:latin typeface="Montserrat" panose="00000500000000000000" pitchFamily="2" charset="0"/>
              </a:rPr>
              <a:t>Network </a:t>
            </a:r>
            <a:r>
              <a:rPr lang="en-US" sz="2800" dirty="0">
                <a:latin typeface="Montserrat" panose="00000500000000000000" pitchFamily="2" charset="0"/>
              </a:rPr>
              <a:t>with potential </a:t>
            </a:r>
            <a:br>
              <a:rPr lang="en-US" sz="2800" dirty="0">
                <a:latin typeface="Montserrat" panose="00000500000000000000" pitchFamily="2" charset="0"/>
              </a:rPr>
            </a:br>
            <a:r>
              <a:rPr lang="en-US" sz="2800" dirty="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dirty="0">
                <a:latin typeface="Montserrat" panose="00000500000000000000" pitchFamily="2" charset="0"/>
              </a:rPr>
              <a:t>Be </a:t>
            </a:r>
            <a:r>
              <a:rPr lang="en-US" sz="2800" dirty="0">
                <a:latin typeface="Montserrat" panose="00000500000000000000" pitchFamily="2" charset="0"/>
              </a:rPr>
              <a:t>nationally recognized for </a:t>
            </a:r>
            <a:br>
              <a:rPr lang="en-US" sz="2800" dirty="0">
                <a:latin typeface="Montserrat" panose="00000500000000000000" pitchFamily="2" charset="0"/>
              </a:rPr>
            </a:br>
            <a:r>
              <a:rPr lang="en-US" sz="2800" dirty="0">
                <a:latin typeface="Montserrat" panose="00000500000000000000" pitchFamily="2" charset="0"/>
              </a:rPr>
              <a:t>your work</a:t>
            </a:r>
            <a:endParaRPr lang="en-US" sz="2800" dirty="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675854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Montserrat" panose="00000500000000000000" pitchFamily="2" charset="0"/>
              </a:rPr>
              <a:t>Answers </a:t>
            </a:r>
            <a:r>
              <a:rPr lang="en-US" sz="2800" b="0" dirty="0">
                <a:solidFill>
                  <a:schemeClr val="tx1"/>
                </a:solidFill>
                <a:latin typeface="Montserrat" panose="00000500000000000000" pitchFamily="2" charset="0"/>
              </a:rPr>
              <a:t>to building strategic partnerships to expand RA</a:t>
            </a:r>
            <a:endParaRPr lang="en-US" sz="2800" dirty="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Montserrat" panose="00000500000000000000" pitchFamily="2" charset="0"/>
              </a:rPr>
              <a:t>Solutions </a:t>
            </a:r>
            <a:r>
              <a:rPr lang="en-US" sz="2800" b="0" dirty="0">
                <a:solidFill>
                  <a:schemeClr val="tx1"/>
                </a:solidFill>
                <a:latin typeface="Montserrat" panose="00000500000000000000" pitchFamily="2" charset="0"/>
              </a:rPr>
              <a:t>to effectively build a sustainable RA program</a:t>
            </a:r>
            <a:endParaRPr lang="en-US" sz="2800" dirty="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dirty="0">
                <a:solidFill>
                  <a:schemeClr val="tx1"/>
                </a:solidFill>
                <a:latin typeface="Montserrat" panose="00000500000000000000" pitchFamily="2" charset="0"/>
              </a:rPr>
              <a:t>Align </a:t>
            </a:r>
            <a:r>
              <a:rPr lang="en-US" sz="2800" dirty="0">
                <a:solidFill>
                  <a:schemeClr val="tx1"/>
                </a:solidFill>
                <a:latin typeface="Montserrat" panose="00000500000000000000" pitchFamily="2" charset="0"/>
              </a:rPr>
              <a:t>with your local workforce and/or education systems</a:t>
            </a:r>
            <a:endParaRPr lang="en-US" sz="2800" dirty="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363595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1256087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386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160119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BD7323-0A2E-D1DA-B38F-B7C577A68F2B}"/>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E5C05EDD-8389-CBB7-FF7B-A0EF26D396DA}"/>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9537BFB-EF17-2615-6AFA-1EF79373C1FA}"/>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5B9EF997-82CE-7098-5F86-770084A0770E}"/>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EB7AE664-E5E4-AC31-E507-36901200A36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05CF976-E86E-E8A4-1D98-66865B86872D}"/>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C95973C5-D652-7E87-9903-42609592CEBC}"/>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2467113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3575873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2/21/24</a:t>
            </a:fld>
            <a:endParaRPr lang="en-US" dirty="0"/>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dirty="0"/>
          </a:p>
        </p:txBody>
      </p:sp>
    </p:spTree>
    <p:extLst>
      <p:ext uri="{BB962C8B-B14F-4D97-AF65-F5344CB8AC3E}">
        <p14:creationId xmlns:p14="http://schemas.microsoft.com/office/powerpoint/2010/main" val="27754164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Tree>
    <p:extLst>
      <p:ext uri="{BB962C8B-B14F-4D97-AF65-F5344CB8AC3E}">
        <p14:creationId xmlns:p14="http://schemas.microsoft.com/office/powerpoint/2010/main" val="13701572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dirty="0"/>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87794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5115831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dirty="0"/>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267687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dered Lis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7F8978-B596-EECE-28E5-D0A0856CF52A}"/>
              </a:ext>
            </a:extLst>
          </p:cNvPr>
          <p:cNvGrpSpPr/>
          <p:nvPr userDrawn="1"/>
        </p:nvGrpSpPr>
        <p:grpSpPr>
          <a:xfrm>
            <a:off x="-1" y="6101693"/>
            <a:ext cx="11937366" cy="638810"/>
            <a:chOff x="-1" y="6101693"/>
            <a:chExt cx="11937366" cy="638810"/>
          </a:xfrm>
        </p:grpSpPr>
        <p:sp>
          <p:nvSpPr>
            <p:cNvPr id="8" name="Rectangle 7">
              <a:extLst>
                <a:ext uri="{FF2B5EF4-FFF2-40B4-BE49-F238E27FC236}">
                  <a16:creationId xmlns:a16="http://schemas.microsoft.com/office/drawing/2014/main" id="{244CEC33-255A-76E4-1774-94B4CE3C5FBB}"/>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9F07576-ABF9-C45D-DF97-FC8DFB7678C4}"/>
                </a:ext>
              </a:extLst>
            </p:cNvPr>
            <p:cNvGrpSpPr/>
            <p:nvPr userDrawn="1"/>
          </p:nvGrpSpPr>
          <p:grpSpPr>
            <a:xfrm>
              <a:off x="11303635" y="6101693"/>
              <a:ext cx="633730" cy="638810"/>
              <a:chOff x="0" y="-13962"/>
              <a:chExt cx="887095" cy="894080"/>
            </a:xfrm>
          </p:grpSpPr>
          <p:pic>
            <p:nvPicPr>
              <p:cNvPr id="11" name="Picture 10" descr="A black background with blue text&#10;&#10;Description automatically generated">
                <a:extLst>
                  <a:ext uri="{FF2B5EF4-FFF2-40B4-BE49-F238E27FC236}">
                    <a16:creationId xmlns:a16="http://schemas.microsoft.com/office/drawing/2014/main" id="{7A020F6E-150B-7B1C-83C6-4942DBBF1525}"/>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0BEE50A8-9F67-7EFE-1503-A8440DC8E6B2}"/>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0" name="AIR.org">
              <a:extLst>
                <a:ext uri="{FF2B5EF4-FFF2-40B4-BE49-F238E27FC236}">
                  <a16:creationId xmlns:a16="http://schemas.microsoft.com/office/drawing/2014/main" id="{DA6B2215-5A9B-35A4-BB3E-DA25015A229A}"/>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8724" y="0"/>
            <a:ext cx="11274552" cy="1051560"/>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2000" baseline="0"/>
            </a:lvl1pPr>
            <a:lvl2pPr marL="685800" indent="-342900">
              <a:lnSpc>
                <a:spcPct val="125000"/>
              </a:lnSpc>
              <a:spcBef>
                <a:spcPts val="450"/>
              </a:spcBef>
              <a:buClr>
                <a:schemeClr val="tx2"/>
              </a:buClr>
              <a:buFont typeface="+mj-lt"/>
              <a:buAutoNum type="alphaLcPeriod"/>
              <a:defRPr sz="2000"/>
            </a:lvl2pPr>
            <a:lvl3pPr marL="1028700" indent="-342900">
              <a:lnSpc>
                <a:spcPct val="125000"/>
              </a:lnSpc>
              <a:spcBef>
                <a:spcPts val="450"/>
              </a:spcBef>
              <a:buClr>
                <a:schemeClr val="tx2"/>
              </a:buClr>
              <a:buFont typeface="+mj-lt"/>
              <a:buAutoNum type="romanLcPeriod"/>
              <a:defRPr sz="2000"/>
            </a:lvl3pPr>
            <a:lvl4pPr marL="1371600" indent="-342900">
              <a:lnSpc>
                <a:spcPct val="125000"/>
              </a:lnSpc>
              <a:spcBef>
                <a:spcPts val="450"/>
              </a:spcBef>
              <a:buClr>
                <a:schemeClr val="tx2"/>
              </a:buClr>
              <a:buSzPct val="100000"/>
              <a:buFont typeface="+mj-lt"/>
              <a:buAutoNum type="arabicParenR"/>
              <a:defRPr sz="2000"/>
            </a:lvl4pPr>
            <a:lvl5pPr marL="1714500" indent="-342900">
              <a:lnSpc>
                <a:spcPct val="125000"/>
              </a:lnSpc>
              <a:spcBef>
                <a:spcPts val="450"/>
              </a:spcBef>
              <a:buClr>
                <a:schemeClr val="tx2"/>
              </a:buClr>
              <a:buFont typeface="+mj-lt"/>
              <a:buAutoNum type="alphaLcParenR"/>
              <a:defRPr sz="20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F11A1802-2A5C-B161-7754-D971E1BFE8B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8664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D319DB-F27E-15E3-C737-DA1396FCFA3D}"/>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00BFBE0-8454-81E0-5F74-6C5067D37797}"/>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59182A6-4C3D-FBD1-1570-D31E80187555}"/>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588D877E-CE1F-15E0-8A4D-298E8F5549E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9A74E29-BC2B-54A7-BFEC-FFB1A2F4974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73A15034-BBF5-D558-B81A-CA8C6B49109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587A39DF-77AF-E08C-24B3-9A4871B0688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theme" Target="../theme/theme5.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35174485"/>
      </p:ext>
    </p:extLst>
  </p:cSld>
  <p:clrMap bg1="lt1" tx1="dk1" bg2="lt2" tx2="dk2" accent1="accent1" accent2="accent2" accent3="accent3" accent4="accent4" accent5="accent5" accent6="accent6" hlink="hlink" folHlink="folHlink"/>
  <p:sldLayoutIdLst>
    <p:sldLayoutId id="214748413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9" r:id="rId14"/>
    <p:sldLayoutId id="2147484130" r:id="rId15"/>
    <p:sldLayoutId id="2147484131" r:id="rId16"/>
    <p:sldLayoutId id="2147484132" r:id="rId17"/>
    <p:sldLayoutId id="2147484137" r:id="rId18"/>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821" userDrawn="1">
          <p15:clr>
            <a:srgbClr val="F26B43"/>
          </p15:clr>
        </p15:guide>
        <p15:guide id="6" orient="horz" pos="6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0EB1D-567C-782B-93D1-3FC43E3C3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789CF2-5E83-EC61-9280-43A7E2BA7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36773-001F-4E9C-0CB7-1067F91276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903D0-BFAF-4F44-B9D0-231F48112BF2}" type="datetimeFigureOut">
              <a:rPr lang="en-US" smtClean="0"/>
              <a:t>2/21/24</a:t>
            </a:fld>
            <a:endParaRPr lang="en-US" dirty="0"/>
          </a:p>
        </p:txBody>
      </p:sp>
      <p:sp>
        <p:nvSpPr>
          <p:cNvPr id="5" name="Footer Placeholder 4">
            <a:extLst>
              <a:ext uri="{FF2B5EF4-FFF2-40B4-BE49-F238E27FC236}">
                <a16:creationId xmlns:a16="http://schemas.microsoft.com/office/drawing/2014/main" id="{5AECF619-5CF3-11B9-789F-2B6AC40A6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214044-6BF1-3590-8A14-54FC6B944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49883-070C-4D66-A432-82BB9C6BE006}" type="slidenum">
              <a:rPr lang="en-US" smtClean="0"/>
              <a:t>‹#›</a:t>
            </a:fld>
            <a:endParaRPr lang="en-US" dirty="0"/>
          </a:p>
        </p:txBody>
      </p:sp>
    </p:spTree>
    <p:extLst>
      <p:ext uri="{BB962C8B-B14F-4D97-AF65-F5344CB8AC3E}">
        <p14:creationId xmlns:p14="http://schemas.microsoft.com/office/powerpoint/2010/main" val="1527257280"/>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dirty="0"/>
          </a:p>
        </p:txBody>
      </p:sp>
    </p:spTree>
    <p:extLst>
      <p:ext uri="{BB962C8B-B14F-4D97-AF65-F5344CB8AC3E}">
        <p14:creationId xmlns:p14="http://schemas.microsoft.com/office/powerpoint/2010/main" val="3524839049"/>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dirty="0"/>
          </a:p>
        </p:txBody>
      </p:sp>
    </p:spTree>
    <p:extLst>
      <p:ext uri="{BB962C8B-B14F-4D97-AF65-F5344CB8AC3E}">
        <p14:creationId xmlns:p14="http://schemas.microsoft.com/office/powerpoint/2010/main" val="3745598288"/>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 id="2147484264" r:id="rId14"/>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dirty="0"/>
          </a:p>
        </p:txBody>
      </p:sp>
    </p:spTree>
    <p:extLst>
      <p:ext uri="{BB962C8B-B14F-4D97-AF65-F5344CB8AC3E}">
        <p14:creationId xmlns:p14="http://schemas.microsoft.com/office/powerpoint/2010/main" val="2127059935"/>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afal.partners/Partner-Resource"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biz.libretexts.org/Courses/Lumen_Learning/Book:_Human_Resources_Management_(Lumen)/08:_Module_5:_Workforce_Planning/08.14:_Putting_It_Together:_Workforce_Plann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bownes@jff.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mailto:mgenua@jff.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mailto:sbownes@jf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hyperlink" Target="https://dolcoe.safalapps.com/sites/default/files/2023-04/Final%20Baseline%20Report_0.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46.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dirty="0">
                <a:ea typeface="Tahoma"/>
                <a:cs typeface="Arial"/>
              </a:rPr>
              <a:t>Learning Event #2: Webinar </a:t>
            </a:r>
            <a:endParaRPr lang="en-US" dirty="0"/>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vert="horz" lIns="0" tIns="0" rIns="0" bIns="0" rtlCol="0" anchor="t">
            <a:normAutofit/>
          </a:bodyPr>
          <a:lstStyle/>
          <a:p>
            <a:r>
              <a:rPr lang="en-US" dirty="0">
                <a:cs typeface="Arial"/>
              </a:rPr>
              <a:t>Help is on the Way!: Ways the Workforce System Can Support RA</a:t>
            </a:r>
            <a:endParaRPr lang="en-US" dirty="0"/>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a:xfrm>
            <a:off x="457200" y="4128535"/>
            <a:ext cx="11139488" cy="378898"/>
          </a:xfrm>
        </p:spPr>
        <p:txBody>
          <a:bodyPr vert="horz" lIns="0" tIns="0" rIns="0" bIns="0" rtlCol="0" anchor="t">
            <a:normAutofit/>
          </a:bodyPr>
          <a:lstStyle/>
          <a:p>
            <a:r>
              <a:rPr lang="en-US" dirty="0">
                <a:cs typeface="Arial"/>
              </a:rPr>
              <a:t>Mark Genua, Director, Jobs for the Future | Shamara P. Bownes, Senior Manager, Jobs for the Future</a:t>
            </a:r>
          </a:p>
          <a:p>
            <a:pPr lvl="0"/>
            <a:endParaRPr lang="en-US" dirty="0">
              <a:cs typeface="Arial"/>
            </a:endParaRPr>
          </a:p>
          <a:p>
            <a:pPr lvl="0"/>
            <a:endParaRPr lang="en-US" dirty="0"/>
          </a:p>
          <a:p>
            <a:pPr lvl="0"/>
            <a:endParaRPr lang="en-US" dirty="0"/>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vert="horz" lIns="0" tIns="0" rIns="0" bIns="0" rtlCol="0" anchor="t">
            <a:normAutofit/>
          </a:bodyPr>
          <a:lstStyle/>
          <a:p>
            <a:r>
              <a:rPr lang="en-US" dirty="0">
                <a:cs typeface="Arial"/>
              </a:rPr>
              <a:t>NJ A-TAC Community of Practice | Tuesday, February 27, 2024 | 11:00am – 12:00pm ET</a:t>
            </a:r>
            <a:endParaRPr lang="en-US" dirty="0"/>
          </a:p>
        </p:txBody>
      </p:sp>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dirty="0">
                <a:solidFill>
                  <a:schemeClr val="bg1"/>
                </a:solidFill>
                <a:latin typeface="Montserrat"/>
              </a:rPr>
              <a:t>Current Gaps in New Jersey’s Workforce Alignment </a:t>
            </a:r>
          </a:p>
        </p:txBody>
      </p:sp>
      <p:sp>
        <p:nvSpPr>
          <p:cNvPr id="4" name="Footer Placeholder 10">
            <a:extLst>
              <a:ext uri="{FF2B5EF4-FFF2-40B4-BE49-F238E27FC236}">
                <a16:creationId xmlns:a16="http://schemas.microsoft.com/office/drawing/2014/main" id="{4EC24CBE-635F-2DC8-9F16-409047204256}"/>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252949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dirty="0">
                <a:latin typeface="Montserrat"/>
              </a:rPr>
              <a:t>Co-Enrollment is Low</a:t>
            </a:r>
            <a:endParaRPr lang="en-US" dirty="0"/>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997527" y="2192458"/>
            <a:ext cx="10663170" cy="3894138"/>
          </a:xfrm>
        </p:spPr>
        <p:txBody>
          <a:bodyPr vert="horz" lIns="91440" tIns="45720" rIns="91440" bIns="45720" rtlCol="0" anchor="t">
            <a:normAutofit/>
          </a:bodyPr>
          <a:lstStyle/>
          <a:p>
            <a:r>
              <a:rPr lang="en-US" dirty="0">
                <a:latin typeface="Montserrat Medium"/>
              </a:rPr>
              <a:t>Only 270 individuals co-enrolled in WIOA and Registered Apprenticeship Programs across three WIBS.</a:t>
            </a:r>
            <a:br>
              <a:rPr lang="en-US" dirty="0">
                <a:latin typeface="Montserrat Medium"/>
              </a:rPr>
            </a:br>
            <a:r>
              <a:rPr lang="en-US" dirty="0">
                <a:latin typeface="Montserrat Medium"/>
              </a:rPr>
              <a:t>(Box 931 checked - PIRL)</a:t>
            </a:r>
          </a:p>
          <a:p>
            <a:pPr marL="0" indent="0">
              <a:buNone/>
            </a:pPr>
            <a:endParaRPr lang="en-US" sz="1600" dirty="0">
              <a:latin typeface="Montserrat Medium"/>
            </a:endParaRPr>
          </a:p>
          <a:p>
            <a:r>
              <a:rPr lang="en-US" dirty="0">
                <a:latin typeface="Montserrat Medium"/>
              </a:rPr>
              <a:t>Only 25 individuals receiving RA training across four different WIBs. (Box 1303 checked – PIRL)</a:t>
            </a:r>
            <a:endParaRPr lang="en-US" dirty="0"/>
          </a:p>
          <a:p>
            <a:pPr marL="0" indent="0">
              <a:buNone/>
            </a:pPr>
            <a:endParaRPr lang="en-US" dirty="0"/>
          </a:p>
          <a:p>
            <a:endParaRPr lang="en-US" dirty="0"/>
          </a:p>
        </p:txBody>
      </p:sp>
      <p:sp>
        <p:nvSpPr>
          <p:cNvPr id="2" name="Footer Placeholder 10">
            <a:extLst>
              <a:ext uri="{FF2B5EF4-FFF2-40B4-BE49-F238E27FC236}">
                <a16:creationId xmlns:a16="http://schemas.microsoft.com/office/drawing/2014/main" id="{24D046F9-EA21-90D6-3D94-5E5A2AD97D7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1026" name="Picture 2" descr="FutureWorks BI | FutureWork Systems">
            <a:extLst>
              <a:ext uri="{FF2B5EF4-FFF2-40B4-BE49-F238E27FC236}">
                <a16:creationId xmlns:a16="http://schemas.microsoft.com/office/drawing/2014/main" id="{668E2C3C-4BE6-9D20-2A87-E02D3A5C52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9959" y="5017436"/>
            <a:ext cx="2033841" cy="106916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73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dirty="0">
                <a:latin typeface="Montserrat"/>
              </a:rPr>
              <a:t>But Trenton Stands Out…</a:t>
            </a:r>
            <a:endParaRPr lang="en-US" dirty="0"/>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2137557" y="2192458"/>
            <a:ext cx="9523139" cy="3894138"/>
          </a:xfrm>
        </p:spPr>
        <p:txBody>
          <a:bodyPr vert="horz" lIns="91440" tIns="45720" rIns="91440" bIns="45720" rtlCol="0" anchor="t">
            <a:normAutofit/>
          </a:bodyPr>
          <a:lstStyle/>
          <a:p>
            <a:r>
              <a:rPr lang="en-US" dirty="0">
                <a:latin typeface="Montserrat Medium"/>
              </a:rPr>
              <a:t>266 individuals co-enrolled in WIOA and Registered Apprenticeship Programs in Trenton out of 1,223 individuals served.</a:t>
            </a:r>
            <a:br>
              <a:rPr lang="en-US" dirty="0">
                <a:latin typeface="Montserrat Medium"/>
              </a:rPr>
            </a:br>
            <a:r>
              <a:rPr lang="en-US" dirty="0">
                <a:latin typeface="Montserrat Medium"/>
              </a:rPr>
              <a:t>(Box 931 checked - PIRL)</a:t>
            </a:r>
          </a:p>
          <a:p>
            <a:pPr marL="0" indent="0">
              <a:buNone/>
            </a:pPr>
            <a:endParaRPr lang="en-US" sz="1600" dirty="0">
              <a:latin typeface="Montserrat Medium"/>
            </a:endParaRPr>
          </a:p>
          <a:p>
            <a:r>
              <a:rPr lang="en-US" dirty="0">
                <a:latin typeface="Montserrat Medium"/>
              </a:rPr>
              <a:t>That’s nearly 22% of eligible individuals </a:t>
            </a:r>
            <a:br>
              <a:rPr lang="en-US" dirty="0">
                <a:latin typeface="Montserrat Medium"/>
              </a:rPr>
            </a:br>
            <a:r>
              <a:rPr lang="en-US" dirty="0">
                <a:latin typeface="Montserrat Medium"/>
              </a:rPr>
              <a:t>co-enrolled!</a:t>
            </a:r>
            <a:endParaRPr lang="en-US" dirty="0"/>
          </a:p>
          <a:p>
            <a:pPr marL="0" indent="0">
              <a:buNone/>
            </a:pPr>
            <a:endParaRPr lang="en-US" sz="3200" dirty="0"/>
          </a:p>
          <a:p>
            <a:endParaRPr lang="en-US" dirty="0"/>
          </a:p>
        </p:txBody>
      </p:sp>
      <p:sp>
        <p:nvSpPr>
          <p:cNvPr id="2" name="Footer Placeholder 10">
            <a:extLst>
              <a:ext uri="{FF2B5EF4-FFF2-40B4-BE49-F238E27FC236}">
                <a16:creationId xmlns:a16="http://schemas.microsoft.com/office/drawing/2014/main" id="{24D046F9-EA21-90D6-3D94-5E5A2AD97D7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1026" name="Picture 2" descr="FutureWorks BI | FutureWork Systems">
            <a:extLst>
              <a:ext uri="{FF2B5EF4-FFF2-40B4-BE49-F238E27FC236}">
                <a16:creationId xmlns:a16="http://schemas.microsoft.com/office/drawing/2014/main" id="{668E2C3C-4BE6-9D20-2A87-E02D3A5C52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9959" y="5017436"/>
            <a:ext cx="2033841" cy="106916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Image result for star">
            <a:extLst>
              <a:ext uri="{FF2B5EF4-FFF2-40B4-BE49-F238E27FC236}">
                <a16:creationId xmlns:a16="http://schemas.microsoft.com/office/drawing/2014/main" id="{6D7E9ACF-0ECC-C2F5-2AA0-29EBCE02998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304" y="2555636"/>
            <a:ext cx="1746727" cy="174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4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dirty="0">
                <a:latin typeface="Montserrat"/>
              </a:rPr>
              <a:t>There’s a Chance to Have a </a:t>
            </a:r>
            <a:br>
              <a:rPr lang="en-US" dirty="0">
                <a:latin typeface="Montserrat"/>
              </a:rPr>
            </a:br>
            <a:r>
              <a:rPr lang="en-US" dirty="0">
                <a:latin typeface="Montserrat"/>
              </a:rPr>
              <a:t>Greater Impact</a:t>
            </a:r>
            <a:endParaRPr lang="en-US" dirty="0"/>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997527" y="2192458"/>
            <a:ext cx="10663170" cy="3894138"/>
          </a:xfrm>
        </p:spPr>
        <p:txBody>
          <a:bodyPr vert="horz" lIns="91440" tIns="45720" rIns="91440" bIns="45720" rtlCol="0" anchor="t">
            <a:normAutofit/>
          </a:bodyPr>
          <a:lstStyle/>
          <a:p>
            <a:r>
              <a:rPr lang="en-US" dirty="0">
                <a:latin typeface="Montserrat Medium"/>
              </a:rPr>
              <a:t>New Jersey served 111,779 individuals in WIOA Title I and II across its WIBs.</a:t>
            </a:r>
          </a:p>
          <a:p>
            <a:pPr marL="0" indent="0">
              <a:buNone/>
            </a:pPr>
            <a:endParaRPr lang="en-US" sz="1600" dirty="0">
              <a:latin typeface="Montserrat Medium"/>
            </a:endParaRPr>
          </a:p>
          <a:p>
            <a:r>
              <a:rPr lang="en-US" dirty="0">
                <a:latin typeface="Montserrat Medium"/>
              </a:rPr>
              <a:t>If each WIB co-enrolled at the same rate as Trenton… New Jersey could co-enroll 24,312 people annually- nearly 100 times the current number.</a:t>
            </a:r>
            <a:endParaRPr lang="en-US" dirty="0"/>
          </a:p>
          <a:p>
            <a:pPr marL="0" indent="0">
              <a:buNone/>
            </a:pPr>
            <a:endParaRPr lang="en-US" dirty="0"/>
          </a:p>
          <a:p>
            <a:endParaRPr lang="en-US" dirty="0"/>
          </a:p>
        </p:txBody>
      </p:sp>
      <p:sp>
        <p:nvSpPr>
          <p:cNvPr id="2" name="Footer Placeholder 10">
            <a:extLst>
              <a:ext uri="{FF2B5EF4-FFF2-40B4-BE49-F238E27FC236}">
                <a16:creationId xmlns:a16="http://schemas.microsoft.com/office/drawing/2014/main" id="{24D046F9-EA21-90D6-3D94-5E5A2AD97D7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1026" name="Picture 2" descr="FutureWorks BI | FutureWork Systems">
            <a:extLst>
              <a:ext uri="{FF2B5EF4-FFF2-40B4-BE49-F238E27FC236}">
                <a16:creationId xmlns:a16="http://schemas.microsoft.com/office/drawing/2014/main" id="{668E2C3C-4BE6-9D20-2A87-E02D3A5C52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9959" y="5017436"/>
            <a:ext cx="2033841" cy="106916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0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dirty="0">
                <a:solidFill>
                  <a:schemeClr val="bg1"/>
                </a:solidFill>
                <a:latin typeface="Montserrat"/>
              </a:rPr>
              <a:t>How Workforce Boards Can Help</a:t>
            </a:r>
          </a:p>
        </p:txBody>
      </p:sp>
      <p:sp>
        <p:nvSpPr>
          <p:cNvPr id="4" name="Footer Placeholder 10">
            <a:extLst>
              <a:ext uri="{FF2B5EF4-FFF2-40B4-BE49-F238E27FC236}">
                <a16:creationId xmlns:a16="http://schemas.microsoft.com/office/drawing/2014/main" id="{C86F204A-E35C-8143-45DC-2D9E381F64DF}"/>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2657200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dirty="0">
                <a:latin typeface="Montserrat"/>
              </a:rPr>
              <a:t>How Workforce Boards Can Help Education Providers</a:t>
            </a:r>
            <a:endParaRPr lang="en-US" dirty="0"/>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0000" lnSpcReduction="20000"/>
          </a:bodyPr>
          <a:lstStyle/>
          <a:p>
            <a:pPr>
              <a:lnSpc>
                <a:spcPct val="120000"/>
              </a:lnSpc>
            </a:pPr>
            <a:r>
              <a:rPr lang="en-US" sz="2400" dirty="0">
                <a:latin typeface="Montserrat Medium"/>
              </a:rPr>
              <a:t>Provide WIOA funding (Individual Training Account (ITA) / Supportive Services) to support RA costs.</a:t>
            </a:r>
            <a:endParaRPr lang="en-US" dirty="0"/>
          </a:p>
          <a:p>
            <a:pPr>
              <a:lnSpc>
                <a:spcPct val="120000"/>
              </a:lnSpc>
            </a:pPr>
            <a:r>
              <a:rPr lang="en-US" sz="2400" dirty="0">
                <a:latin typeface="Montserrat Medium"/>
              </a:rPr>
              <a:t>Make connections with employers, sponsors.</a:t>
            </a:r>
          </a:p>
          <a:p>
            <a:pPr>
              <a:lnSpc>
                <a:spcPct val="120000"/>
              </a:lnSpc>
            </a:pPr>
            <a:r>
              <a:rPr lang="en-US" sz="2400" dirty="0">
                <a:latin typeface="Montserrat Medium"/>
              </a:rPr>
              <a:t>Host convenings between education and industry.</a:t>
            </a:r>
          </a:p>
          <a:p>
            <a:pPr>
              <a:lnSpc>
                <a:spcPct val="120000"/>
              </a:lnSpc>
            </a:pPr>
            <a:r>
              <a:rPr lang="en-US" sz="2400" dirty="0">
                <a:latin typeface="Montserrat Medium"/>
              </a:rPr>
              <a:t>Provide pipeline of potential students to enroll in programs.</a:t>
            </a:r>
          </a:p>
          <a:p>
            <a:pPr>
              <a:lnSpc>
                <a:spcPct val="120000"/>
              </a:lnSpc>
            </a:pPr>
            <a:r>
              <a:rPr lang="en-US" sz="2400" dirty="0">
                <a:latin typeface="Montserrat Medium"/>
              </a:rPr>
              <a:t>Add programs to the Eligible Training Provider List (ETPL).</a:t>
            </a:r>
          </a:p>
          <a:p>
            <a:pPr>
              <a:lnSpc>
                <a:spcPct val="120000"/>
              </a:lnSpc>
            </a:pPr>
            <a:r>
              <a:rPr lang="en-US" sz="2400" dirty="0">
                <a:latin typeface="Montserrat Medium"/>
              </a:rPr>
              <a:t>Support the development of RI curriculum using labor market information and industry standards.</a:t>
            </a:r>
            <a:endParaRPr lang="en-US" sz="2400" dirty="0"/>
          </a:p>
          <a:p>
            <a:pPr marL="0" indent="0">
              <a:buNone/>
            </a:pPr>
            <a:endParaRPr lang="en-US" dirty="0"/>
          </a:p>
          <a:p>
            <a:endParaRPr lang="en-US" dirty="0"/>
          </a:p>
        </p:txBody>
      </p:sp>
      <p:sp>
        <p:nvSpPr>
          <p:cNvPr id="2" name="Footer Placeholder 10">
            <a:extLst>
              <a:ext uri="{FF2B5EF4-FFF2-40B4-BE49-F238E27FC236}">
                <a16:creationId xmlns:a16="http://schemas.microsoft.com/office/drawing/2014/main" id="{24D046F9-EA21-90D6-3D94-5E5A2AD97D7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12" name="Picture 11">
            <a:extLst>
              <a:ext uri="{FF2B5EF4-FFF2-40B4-BE49-F238E27FC236}">
                <a16:creationId xmlns:a16="http://schemas.microsoft.com/office/drawing/2014/main" id="{5303CE7A-A793-D3EB-4CF4-5032FE4F94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Tree>
    <p:extLst>
      <p:ext uri="{BB962C8B-B14F-4D97-AF65-F5344CB8AC3E}">
        <p14:creationId xmlns:p14="http://schemas.microsoft.com/office/powerpoint/2010/main" val="2787391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dirty="0">
                <a:latin typeface="Montserrat"/>
              </a:rPr>
              <a:t>How Workforce Boards Can Help Employers/Sponsors</a:t>
            </a:r>
            <a:endParaRPr lang="en-US" dirty="0"/>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800" dirty="0">
                <a:latin typeface="Montserrat Medium"/>
              </a:rPr>
              <a:t>Provide a pipeline of potential apprentices thru publicizing RA program openings, screening candidates, and provide pre-apprenticeship training.</a:t>
            </a:r>
          </a:p>
          <a:p>
            <a:r>
              <a:rPr lang="en-US" sz="1800" dirty="0">
                <a:latin typeface="Montserrat Medium"/>
              </a:rPr>
              <a:t>Provide supportive services to apprentices.</a:t>
            </a:r>
          </a:p>
          <a:p>
            <a:r>
              <a:rPr lang="en-US" sz="1800" dirty="0">
                <a:latin typeface="Montserrat Medium"/>
              </a:rPr>
              <a:t>Provide WIOA OJT contract funding to support percentage of apprentice wages.</a:t>
            </a:r>
            <a:endParaRPr lang="en-US" sz="1800" dirty="0"/>
          </a:p>
          <a:p>
            <a:r>
              <a:rPr lang="en-US" sz="1800" dirty="0">
                <a:latin typeface="Montserrat Medium"/>
              </a:rPr>
              <a:t>Build partnerships w/training providers on ETPL for RI; utilize ITAs to pay for all/portion of apprentices' RI costs.</a:t>
            </a:r>
          </a:p>
          <a:p>
            <a:r>
              <a:rPr lang="en-US" sz="1800" dirty="0">
                <a:latin typeface="Montserrat Medium"/>
              </a:rPr>
              <a:t>Support registering and implementing RA programs.</a:t>
            </a:r>
            <a:endParaRPr lang="en-US" sz="1800" dirty="0"/>
          </a:p>
          <a:p>
            <a:r>
              <a:rPr lang="en-US" sz="1800" dirty="0">
                <a:latin typeface="Montserrat Medium"/>
              </a:rPr>
              <a:t>Host convenings (job fairs, recruiting events, etc.) to connect potential apprentices and employers</a:t>
            </a:r>
          </a:p>
        </p:txBody>
      </p:sp>
      <p:sp>
        <p:nvSpPr>
          <p:cNvPr id="2" name="Footer Placeholder 10">
            <a:extLst>
              <a:ext uri="{FF2B5EF4-FFF2-40B4-BE49-F238E27FC236}">
                <a16:creationId xmlns:a16="http://schemas.microsoft.com/office/drawing/2014/main" id="{85893E3B-DAB9-271F-5666-4AF95838CE77}"/>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6" name="Picture 5">
            <a:extLst>
              <a:ext uri="{FF2B5EF4-FFF2-40B4-BE49-F238E27FC236}">
                <a16:creationId xmlns:a16="http://schemas.microsoft.com/office/drawing/2014/main" id="{DB7E7BE2-8D01-A9C1-A0FC-7B0820214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Tree>
    <p:extLst>
      <p:ext uri="{BB962C8B-B14F-4D97-AF65-F5344CB8AC3E}">
        <p14:creationId xmlns:p14="http://schemas.microsoft.com/office/powerpoint/2010/main" val="224211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dirty="0">
                <a:latin typeface="Montserrat"/>
              </a:rPr>
              <a:t>How Workforce Boards Can Help Community-based Organizations</a:t>
            </a:r>
            <a:endParaRPr lang="en-US" dirty="0"/>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574675" y="2354978"/>
            <a:ext cx="6525423" cy="3894138"/>
          </a:xfrm>
        </p:spPr>
        <p:txBody>
          <a:bodyPr vert="horz" lIns="91440" tIns="45720" rIns="91440" bIns="45720" rtlCol="0" anchor="t">
            <a:normAutofit/>
          </a:bodyPr>
          <a:lstStyle/>
          <a:p>
            <a:r>
              <a:rPr lang="en-US" sz="2400" dirty="0">
                <a:latin typeface="Montserrat Medium"/>
              </a:rPr>
              <a:t>Provide education on RA</a:t>
            </a:r>
          </a:p>
          <a:p>
            <a:r>
              <a:rPr lang="en-US" sz="2400" dirty="0">
                <a:latin typeface="Montserrat Medium"/>
              </a:rPr>
              <a:t>Connect potential apprentices with employers</a:t>
            </a:r>
          </a:p>
          <a:p>
            <a:r>
              <a:rPr lang="en-US" sz="2400" dirty="0">
                <a:latin typeface="Montserrat Medium"/>
              </a:rPr>
              <a:t>Provide supportive services to apprentices</a:t>
            </a:r>
            <a:endParaRPr lang="en-US" dirty="0"/>
          </a:p>
          <a:p>
            <a:r>
              <a:rPr lang="en-US" sz="2400" dirty="0">
                <a:latin typeface="Montserrat Medium"/>
              </a:rPr>
              <a:t>Connect potential apprentices to other resources available within the community</a:t>
            </a:r>
            <a:endParaRPr lang="en-US" sz="2400" dirty="0"/>
          </a:p>
        </p:txBody>
      </p:sp>
      <p:sp>
        <p:nvSpPr>
          <p:cNvPr id="2" name="Footer Placeholder 10">
            <a:extLst>
              <a:ext uri="{FF2B5EF4-FFF2-40B4-BE49-F238E27FC236}">
                <a16:creationId xmlns:a16="http://schemas.microsoft.com/office/drawing/2014/main" id="{83535142-6C13-667E-542C-3AF42BFC87D9}"/>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6" name="Picture 5">
            <a:extLst>
              <a:ext uri="{FF2B5EF4-FFF2-40B4-BE49-F238E27FC236}">
                <a16:creationId xmlns:a16="http://schemas.microsoft.com/office/drawing/2014/main" id="{6DEF33C3-7560-2E85-0F66-E1E37BD735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3055" y="2354978"/>
            <a:ext cx="4600960" cy="3071385"/>
          </a:xfrm>
          <a:prstGeom prst="rect">
            <a:avLst/>
          </a:prstGeom>
        </p:spPr>
      </p:pic>
    </p:spTree>
    <p:extLst>
      <p:ext uri="{BB962C8B-B14F-4D97-AF65-F5344CB8AC3E}">
        <p14:creationId xmlns:p14="http://schemas.microsoft.com/office/powerpoint/2010/main" val="276763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ADE63-B535-8B1D-7186-FF0EFBF9E240}"/>
              </a:ext>
            </a:extLst>
          </p:cNvPr>
          <p:cNvSpPr>
            <a:spLocks noGrp="1"/>
          </p:cNvSpPr>
          <p:nvPr>
            <p:ph idx="1"/>
          </p:nvPr>
        </p:nvSpPr>
        <p:spPr>
          <a:xfrm>
            <a:off x="664946" y="1603169"/>
            <a:ext cx="8517556" cy="4562739"/>
          </a:xfrm>
        </p:spPr>
        <p:txBody>
          <a:bodyPr vert="horz" lIns="91440" tIns="45720" rIns="91440" bIns="45720" rtlCol="0" anchor="t">
            <a:normAutofit/>
          </a:bodyPr>
          <a:lstStyle/>
          <a:p>
            <a:r>
              <a:rPr lang="en-US" sz="2200" b="1" dirty="0">
                <a:latin typeface="Montserrat Medium"/>
              </a:rPr>
              <a:t>Howard County Community College</a:t>
            </a:r>
            <a:r>
              <a:rPr lang="en-US" sz="2200" dirty="0">
                <a:latin typeface="Montserrat Medium"/>
              </a:rPr>
              <a:t>: State board and local economic development authority provides funding to the college to offer IT apprenticeships to local students.</a:t>
            </a:r>
            <a:endParaRPr lang="en-US" sz="2200" dirty="0"/>
          </a:p>
          <a:p>
            <a:r>
              <a:rPr lang="en-US" sz="2200" b="1" dirty="0">
                <a:latin typeface="Montserrat Medium"/>
              </a:rPr>
              <a:t>Indiana Office of Work-Based Learning and Apprenticeship</a:t>
            </a:r>
            <a:r>
              <a:rPr lang="en-US" sz="2200" dirty="0">
                <a:latin typeface="Montserrat Medium"/>
              </a:rPr>
              <a:t> – Through efforts of the state, OWBLA aligned credits with CTE and community college partner, Ivy Tech, to build a pathway for apprentices to complete with an associate's degree. </a:t>
            </a:r>
          </a:p>
          <a:p>
            <a:r>
              <a:rPr lang="en-US" sz="2200" b="1" dirty="0">
                <a:latin typeface="Montserrat Medium"/>
              </a:rPr>
              <a:t>College of the Canyons and South Bay WIB</a:t>
            </a:r>
            <a:r>
              <a:rPr lang="en-US" sz="2200" dirty="0">
                <a:latin typeface="Montserrat Medium"/>
              </a:rPr>
              <a:t>- Local board received a $12 million Federal grant and worked with the College of the Canyons to deliver services to over 5,000 apprentices and pre-apprentices. </a:t>
            </a:r>
            <a:endParaRPr lang="en-US" sz="2200" dirty="0"/>
          </a:p>
        </p:txBody>
      </p:sp>
      <p:sp>
        <p:nvSpPr>
          <p:cNvPr id="3" name="Title 2">
            <a:extLst>
              <a:ext uri="{FF2B5EF4-FFF2-40B4-BE49-F238E27FC236}">
                <a16:creationId xmlns:a16="http://schemas.microsoft.com/office/drawing/2014/main" id="{8B3FED77-6704-A8A9-C758-CC78ABAFD320}"/>
              </a:ext>
            </a:extLst>
          </p:cNvPr>
          <p:cNvSpPr>
            <a:spLocks noGrp="1"/>
          </p:cNvSpPr>
          <p:nvPr>
            <p:ph type="title"/>
          </p:nvPr>
        </p:nvSpPr>
        <p:spPr/>
        <p:txBody>
          <a:bodyPr/>
          <a:lstStyle/>
          <a:p>
            <a:r>
              <a:rPr lang="en-US" dirty="0"/>
              <a:t>Examples</a:t>
            </a:r>
          </a:p>
        </p:txBody>
      </p:sp>
      <p:sp>
        <p:nvSpPr>
          <p:cNvPr id="4" name="Footer Placeholder 10">
            <a:extLst>
              <a:ext uri="{FF2B5EF4-FFF2-40B4-BE49-F238E27FC236}">
                <a16:creationId xmlns:a16="http://schemas.microsoft.com/office/drawing/2014/main" id="{EE810B20-93D2-30B5-BB2A-95BE51A35C24}"/>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8" name="Picture 7">
            <a:extLst>
              <a:ext uri="{FF2B5EF4-FFF2-40B4-BE49-F238E27FC236}">
                <a16:creationId xmlns:a16="http://schemas.microsoft.com/office/drawing/2014/main" id="{75683F8D-08FC-FC49-CB5E-52FA275E6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0730" y="2983712"/>
            <a:ext cx="2683039" cy="1256072"/>
          </a:xfrm>
          <a:prstGeom prst="rect">
            <a:avLst/>
          </a:prstGeom>
        </p:spPr>
      </p:pic>
      <p:pic>
        <p:nvPicPr>
          <p:cNvPr id="1026" name="Picture 2" descr="IT Apprenticeship | Howard Community College">
            <a:extLst>
              <a:ext uri="{FF2B5EF4-FFF2-40B4-BE49-F238E27FC236}">
                <a16:creationId xmlns:a16="http://schemas.microsoft.com/office/drawing/2014/main" id="{02F6EC2E-20AB-25CB-2B34-286B3B01E7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90730" y="1725523"/>
            <a:ext cx="2682923" cy="1126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ege of the Canyons - Wikipedia">
            <a:extLst>
              <a:ext uri="{FF2B5EF4-FFF2-40B4-BE49-F238E27FC236}">
                <a16:creationId xmlns:a16="http://schemas.microsoft.com/office/drawing/2014/main" id="{F3524374-2848-6781-E74B-25CC0C7E507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90729" y="4505933"/>
            <a:ext cx="2682923"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8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FA96-B7D9-5A25-A600-25CD2D8D8437}"/>
              </a:ext>
            </a:extLst>
          </p:cNvPr>
          <p:cNvSpPr>
            <a:spLocks noGrp="1"/>
          </p:cNvSpPr>
          <p:nvPr>
            <p:ph type="title"/>
          </p:nvPr>
        </p:nvSpPr>
        <p:spPr>
          <a:xfrm>
            <a:off x="12704" y="2343189"/>
            <a:ext cx="12166591" cy="1325563"/>
          </a:xfrm>
        </p:spPr>
        <p:txBody>
          <a:bodyPr>
            <a:normAutofit/>
          </a:bodyPr>
          <a:lstStyle/>
          <a:p>
            <a:r>
              <a:rPr lang="en-US" dirty="0">
                <a:latin typeface="Montserrat"/>
              </a:rPr>
              <a:t>Center of Excellence </a:t>
            </a:r>
            <a:br>
              <a:rPr lang="en-US" dirty="0"/>
            </a:br>
            <a:r>
              <a:rPr lang="en-US" sz="4000" i="1" dirty="0">
                <a:latin typeface="Montserrat"/>
              </a:rPr>
              <a:t>Resources and Tools... Here to Help You!</a:t>
            </a:r>
            <a:endParaRPr lang="en-US" sz="4000" i="1" dirty="0"/>
          </a:p>
        </p:txBody>
      </p:sp>
      <p:sp>
        <p:nvSpPr>
          <p:cNvPr id="3" name="Footer Placeholder 10">
            <a:extLst>
              <a:ext uri="{FF2B5EF4-FFF2-40B4-BE49-F238E27FC236}">
                <a16:creationId xmlns:a16="http://schemas.microsoft.com/office/drawing/2014/main" id="{72162B6D-6C2C-D0E0-BB04-04564C4BC79E}"/>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350323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73142" y="126163"/>
            <a:ext cx="11274552" cy="704405"/>
          </a:xfrm>
          <a:solidFill>
            <a:srgbClr val="FFFFFF"/>
          </a:solidFill>
          <a:ln/>
        </p:spPr>
        <p:txBody>
          <a:bodyPr anchor="ctr">
            <a:normAutofit/>
          </a:bodyPr>
          <a:lstStyle/>
          <a:p>
            <a:r>
              <a:rPr lang="en-US" dirty="0">
                <a:solidFill>
                  <a:srgbClr val="00507F"/>
                </a:solidFill>
                <a:latin typeface="+mn-lt"/>
                <a:ea typeface="Calibri"/>
                <a:cs typeface="Arial"/>
              </a:rPr>
              <a:t>Learning Event #2: Webinar Agenda</a:t>
            </a:r>
            <a:r>
              <a:rPr lang="en-US" dirty="0">
                <a:latin typeface="+mn-lt"/>
                <a:cs typeface="Arial"/>
              </a:rPr>
              <a:t> </a:t>
            </a:r>
            <a:endParaRPr lang="en-US" dirty="0">
              <a:solidFill>
                <a:srgbClr val="00507F"/>
              </a:solidFill>
              <a:latin typeface="+mn-lt"/>
            </a:endParaRPr>
          </a:p>
        </p:txBody>
      </p:sp>
      <p:sp>
        <p:nvSpPr>
          <p:cNvPr id="2" name="Text Placeholder 1"/>
          <p:cNvSpPr>
            <a:spLocks noGrp="1"/>
          </p:cNvSpPr>
          <p:nvPr>
            <p:ph type="body" sz="quarter" idx="10"/>
          </p:nvPr>
        </p:nvSpPr>
        <p:spPr>
          <a:xfrm>
            <a:off x="444306" y="830568"/>
            <a:ext cx="11575433" cy="4498848"/>
          </a:xfrm>
        </p:spPr>
        <p:txBody>
          <a:bodyPr>
            <a:noAutofit/>
          </a:bodyPr>
          <a:lstStyle/>
          <a:p>
            <a:pPr>
              <a:lnSpc>
                <a:spcPct val="135000"/>
              </a:lnSpc>
              <a:spcBef>
                <a:spcPts val="1800"/>
              </a:spcBef>
            </a:pPr>
            <a:r>
              <a:rPr lang="en-US" sz="2000" dirty="0">
                <a:solidFill>
                  <a:schemeClr val="tx1"/>
                </a:solidFill>
                <a:cs typeface="Arial"/>
              </a:rPr>
              <a:t>Welcome – Shamara P. Bownes, Senior Manager, Jobs for the Future</a:t>
            </a:r>
          </a:p>
          <a:p>
            <a:pPr>
              <a:lnSpc>
                <a:spcPct val="135000"/>
              </a:lnSpc>
              <a:spcBef>
                <a:spcPts val="1800"/>
              </a:spcBef>
            </a:pPr>
            <a:r>
              <a:rPr lang="en-US" sz="2000" dirty="0">
                <a:solidFill>
                  <a:schemeClr val="tx1"/>
                </a:solidFill>
              </a:rPr>
              <a:t>Agenda Overview – </a:t>
            </a:r>
            <a:r>
              <a:rPr lang="en-US" sz="2000" dirty="0">
                <a:solidFill>
                  <a:schemeClr val="tx1"/>
                </a:solidFill>
                <a:cs typeface="Arial"/>
              </a:rPr>
              <a:t>Shamara P. Bownes, Senior Manager, Jobs for the Future</a:t>
            </a:r>
          </a:p>
          <a:p>
            <a:pPr>
              <a:lnSpc>
                <a:spcPct val="135000"/>
              </a:lnSpc>
              <a:spcBef>
                <a:spcPts val="1800"/>
              </a:spcBef>
            </a:pPr>
            <a:r>
              <a:rPr lang="en-US" sz="2000" dirty="0">
                <a:solidFill>
                  <a:schemeClr val="tx1"/>
                </a:solidFill>
                <a:cs typeface="Arial"/>
              </a:rPr>
              <a:t>Session Topic Overview/Presenter Introductions – Mark Genua, Director, Jobs for the Future</a:t>
            </a:r>
          </a:p>
          <a:p>
            <a:pPr>
              <a:lnSpc>
                <a:spcPct val="135000"/>
              </a:lnSpc>
              <a:spcBef>
                <a:spcPts val="1800"/>
              </a:spcBef>
            </a:pPr>
            <a:r>
              <a:rPr lang="en-US" dirty="0">
                <a:solidFill>
                  <a:schemeClr val="tx1"/>
                </a:solidFill>
                <a:cs typeface="Arial"/>
              </a:rPr>
              <a:t>Help is on the Way!: Ways the Workforce System Can Support RA</a:t>
            </a:r>
            <a:r>
              <a:rPr lang="en-US" sz="2000" dirty="0">
                <a:solidFill>
                  <a:schemeClr val="tx1"/>
                </a:solidFill>
                <a:cs typeface="Arial"/>
              </a:rPr>
              <a:t> – Melissa Aguilar-Southard, Project Director/Senior SME &amp; Alan Dodkowitz, SME, Safal Partners/USDOL RA TA Center of Excellence on Strategic Partnerships &amp; Systems Alignment   </a:t>
            </a:r>
          </a:p>
          <a:p>
            <a:pPr>
              <a:lnSpc>
                <a:spcPct val="135000"/>
              </a:lnSpc>
              <a:spcBef>
                <a:spcPts val="1800"/>
              </a:spcBef>
            </a:pPr>
            <a:r>
              <a:rPr lang="en-US" sz="2000" dirty="0">
                <a:solidFill>
                  <a:schemeClr val="tx1"/>
                </a:solidFill>
                <a:cs typeface="Arial"/>
              </a:rPr>
              <a:t>Q&amp;A/Discussion – All </a:t>
            </a:r>
            <a:endParaRPr lang="en-US" sz="2000" dirty="0">
              <a:solidFill>
                <a:schemeClr val="tx1"/>
              </a:solidFill>
            </a:endParaRPr>
          </a:p>
          <a:p>
            <a:pPr>
              <a:lnSpc>
                <a:spcPct val="135000"/>
              </a:lnSpc>
              <a:spcBef>
                <a:spcPts val="1800"/>
              </a:spcBef>
            </a:pPr>
            <a:r>
              <a:rPr lang="en-US" sz="2000" dirty="0">
                <a:solidFill>
                  <a:schemeClr val="tx1"/>
                </a:solidFill>
                <a:cs typeface="Arial"/>
              </a:rPr>
              <a:t>Reminders/Conclusion – Shamara P. Bownes, Senior Manager, Jobs for the Future</a:t>
            </a:r>
          </a:p>
          <a:p>
            <a:pPr marL="0" indent="0">
              <a:lnSpc>
                <a:spcPct val="135000"/>
              </a:lnSpc>
              <a:spcBef>
                <a:spcPts val="1800"/>
              </a:spcBef>
              <a:buNone/>
            </a:pPr>
            <a:endParaRPr lang="en-US" dirty="0">
              <a:cs typeface="Arial"/>
            </a:endParaRPr>
          </a:p>
        </p:txBody>
      </p:sp>
      <p:sp>
        <p:nvSpPr>
          <p:cNvPr id="5" name="Slide Number Placeholder 4">
            <a:extLst>
              <a:ext uri="{FF2B5EF4-FFF2-40B4-BE49-F238E27FC236}">
                <a16:creationId xmlns:a16="http://schemas.microsoft.com/office/drawing/2014/main" id="{6B562E5D-0D4B-4201-B5C9-0E5832B7BAA1}"/>
              </a:ext>
            </a:extLst>
          </p:cNvPr>
          <p:cNvSpPr>
            <a:spLocks noGrp="1"/>
          </p:cNvSpPr>
          <p:nvPr>
            <p:ph type="sldNum" sz="quarter" idx="4"/>
          </p:nvPr>
        </p:nvSpPr>
        <p:spPr>
          <a:xfrm>
            <a:off x="11504679" y="6294014"/>
            <a:ext cx="243015" cy="246221"/>
          </a:xfrm>
        </p:spPr>
        <p:txBody>
          <a:bodyPr/>
          <a:lstStyle/>
          <a:p>
            <a:fld id="{045947F7-456E-4694-8157-65B154A34B3F}" type="slidenum">
              <a:rPr lang="en-US" smtClean="0"/>
              <a:t>2</a:t>
            </a:fld>
            <a:endParaRPr lang="en-US" dirty="0"/>
          </a:p>
        </p:txBody>
      </p:sp>
    </p:spTree>
    <p:extLst>
      <p:ext uri="{BB962C8B-B14F-4D97-AF65-F5344CB8AC3E}">
        <p14:creationId xmlns:p14="http://schemas.microsoft.com/office/powerpoint/2010/main" val="346722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4" name="TextBox 3">
            <a:extLst>
              <a:ext uri="{FF2B5EF4-FFF2-40B4-BE49-F238E27FC236}">
                <a16:creationId xmlns:a16="http://schemas.microsoft.com/office/drawing/2014/main" id="{4E81C46C-934A-A641-6603-B95F185F46ED}"/>
              </a:ext>
            </a:extLst>
          </p:cNvPr>
          <p:cNvSpPr txBox="1"/>
          <p:nvPr/>
        </p:nvSpPr>
        <p:spPr>
          <a:xfrm>
            <a:off x="5006663" y="1819140"/>
            <a:ext cx="662456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marR="0" lvl="1" indent="-457200" algn="l" defTabSz="914400" rtl="0" eaLnBrk="1" fontAlgn="auto" latinLnBrk="0" hangingPunct="1">
              <a:lnSpc>
                <a:spcPct val="100000"/>
              </a:lnSpc>
              <a:spcBef>
                <a:spcPts val="0"/>
              </a:spcBef>
              <a:spcAft>
                <a:spcPts val="0"/>
              </a:spcAft>
              <a:buClrTx/>
              <a:buSzTx/>
              <a:buFont typeface="Calibri,Sans-Serif"/>
              <a:buChar char="-"/>
              <a:tabLst/>
              <a:defRPr/>
            </a:pPr>
            <a:r>
              <a:rPr kumimoji="0" lang="en-US" sz="2400" b="0" i="0" u="none" strike="noStrike" kern="1200" cap="none" spc="0" normalizeH="0" baseline="0" noProof="0" dirty="0">
                <a:ln>
                  <a:noFill/>
                </a:ln>
                <a:solidFill>
                  <a:prstClr val="black"/>
                </a:solidFill>
                <a:effectLst/>
                <a:uLnTx/>
                <a:uFillTx/>
                <a:latin typeface="Montserrat Medium"/>
                <a:ea typeface="+mn-ea"/>
                <a:cs typeface="+mn-cs"/>
              </a:rPr>
              <a:t>Request </a:t>
            </a:r>
            <a:r>
              <a:rPr kumimoji="0" lang="en-US" sz="2400" b="1" i="0" u="sng" strike="noStrike" kern="1200" cap="none" spc="0" normalizeH="0" baseline="0" noProof="0" dirty="0">
                <a:ln>
                  <a:noFill/>
                </a:ln>
                <a:solidFill>
                  <a:prstClr val="black"/>
                </a:solidFill>
                <a:effectLst/>
                <a:uLnTx/>
                <a:uFillTx/>
                <a:latin typeface="Montserrat Medium"/>
                <a:ea typeface="+mn-ea"/>
                <a:cs typeface="+mn-cs"/>
              </a:rPr>
              <a:t>no-cost</a:t>
            </a:r>
            <a:r>
              <a:rPr kumimoji="0" lang="en-US" sz="2400" b="0" i="0" u="none" strike="noStrike" kern="1200" cap="none" spc="0" normalizeH="0" baseline="0" noProof="0" dirty="0">
                <a:ln>
                  <a:noFill/>
                </a:ln>
                <a:solidFill>
                  <a:prstClr val="black"/>
                </a:solidFill>
                <a:effectLst/>
                <a:uLnTx/>
                <a:uFillTx/>
                <a:latin typeface="Montserrat Medium"/>
                <a:ea typeface="+mn-ea"/>
                <a:cs typeface="+mn-cs"/>
              </a:rPr>
              <a:t> online or in-person training for your organization</a:t>
            </a:r>
          </a:p>
          <a:p>
            <a:pPr marL="742950" marR="0" lvl="1" indent="-457200" algn="l" defTabSz="914400" rtl="0" eaLnBrk="1" fontAlgn="auto" latinLnBrk="0" hangingPunct="1">
              <a:lnSpc>
                <a:spcPct val="100000"/>
              </a:lnSpc>
              <a:spcBef>
                <a:spcPts val="0"/>
              </a:spcBef>
              <a:spcAft>
                <a:spcPts val="0"/>
              </a:spcAft>
              <a:buClrTx/>
              <a:buSzTx/>
              <a:buFont typeface="Calibri,Sans-Serif"/>
              <a:buChar char="-"/>
              <a:tabLst/>
              <a:defRPr/>
            </a:pPr>
            <a:endParaRPr kumimoji="0" lang="en-US" sz="2400" b="0" i="0" u="none" strike="noStrike" kern="1200" cap="none" spc="0" normalizeH="0" baseline="0" noProof="0" dirty="0">
              <a:ln>
                <a:noFill/>
              </a:ln>
              <a:solidFill>
                <a:prstClr val="black"/>
              </a:solidFill>
              <a:effectLst/>
              <a:uLnTx/>
              <a:uFillTx/>
              <a:latin typeface="Montserrat Medium"/>
              <a:ea typeface="+mn-ea"/>
              <a:cs typeface="+mn-cs"/>
            </a:endParaRPr>
          </a:p>
          <a:p>
            <a:pPr marL="742950" marR="0" lvl="1" indent="-457200" algn="l" defTabSz="914400" rtl="0" eaLnBrk="1" fontAlgn="auto" latinLnBrk="0" hangingPunct="1">
              <a:lnSpc>
                <a:spcPct val="100000"/>
              </a:lnSpc>
              <a:spcBef>
                <a:spcPts val="0"/>
              </a:spcBef>
              <a:spcAft>
                <a:spcPts val="0"/>
              </a:spcAft>
              <a:buClrTx/>
              <a:buSzTx/>
              <a:buFont typeface="Calibri,Sans-Serif"/>
              <a:buChar char="-"/>
              <a:tabLst/>
              <a:defRPr/>
            </a:pPr>
            <a:r>
              <a:rPr kumimoji="0" lang="en-US" sz="2400" b="0" i="0" u="none" strike="noStrike" kern="1200" cap="none" spc="0" normalizeH="0" baseline="0" noProof="0" dirty="0">
                <a:ln>
                  <a:noFill/>
                </a:ln>
                <a:solidFill>
                  <a:prstClr val="black"/>
                </a:solidFill>
                <a:effectLst/>
                <a:uLnTx/>
                <a:uFillTx/>
                <a:latin typeface="Montserrat Medium"/>
                <a:ea typeface="+mn-ea"/>
                <a:cs typeface="+mn-cs"/>
              </a:rPr>
              <a:t>Become a Center partner to receive notification of upcoming webinars, Virtual Office Hours</a:t>
            </a:r>
          </a:p>
          <a:p>
            <a:pPr marL="28575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ontserrat Medium"/>
              <a:ea typeface="+mn-ea"/>
              <a:cs typeface="+mn-cs"/>
            </a:endParaRPr>
          </a:p>
          <a:p>
            <a:pPr marL="742950" marR="0" lvl="1" indent="-457200" algn="l" defTabSz="914400" rtl="0" eaLnBrk="1" fontAlgn="auto" latinLnBrk="0" hangingPunct="1">
              <a:lnSpc>
                <a:spcPct val="100000"/>
              </a:lnSpc>
              <a:spcBef>
                <a:spcPts val="0"/>
              </a:spcBef>
              <a:spcAft>
                <a:spcPts val="0"/>
              </a:spcAft>
              <a:buClrTx/>
              <a:buSzTx/>
              <a:buFont typeface="Calibri,Sans-Serif"/>
              <a:buChar char="-"/>
              <a:tabLst/>
              <a:defRPr/>
            </a:pPr>
            <a:r>
              <a:rPr kumimoji="0" lang="en-US" sz="2400" b="0" i="0" u="none" strike="noStrike" kern="1200" cap="none" spc="0" normalizeH="0" baseline="0" noProof="0" dirty="0">
                <a:ln>
                  <a:noFill/>
                </a:ln>
                <a:solidFill>
                  <a:prstClr val="black"/>
                </a:solidFill>
                <a:effectLst/>
                <a:uLnTx/>
                <a:uFillTx/>
                <a:latin typeface="Montserrat Medium"/>
                <a:ea typeface="+mn-ea"/>
                <a:cs typeface="+mn-cs"/>
              </a:rPr>
              <a:t>Visit our website for </a:t>
            </a:r>
            <a:br>
              <a:rPr kumimoji="0" lang="en-US" sz="2400" b="0" i="0" u="none" strike="noStrike" kern="1200" cap="none" spc="0" normalizeH="0" baseline="0" noProof="0" dirty="0">
                <a:ln>
                  <a:noFill/>
                </a:ln>
                <a:solidFill>
                  <a:prstClr val="black"/>
                </a:solidFill>
                <a:effectLst/>
                <a:uLnTx/>
                <a:uFillTx/>
                <a:latin typeface="Montserrat Medium"/>
                <a:ea typeface="+mn-ea"/>
                <a:cs typeface="+mn-cs"/>
              </a:rPr>
            </a:br>
            <a:r>
              <a:rPr kumimoji="0" lang="en-US" sz="2400" b="0" i="0" u="none" strike="noStrike" kern="1200" cap="none" spc="0" normalizeH="0" baseline="0" noProof="0" dirty="0">
                <a:ln>
                  <a:noFill/>
                </a:ln>
                <a:solidFill>
                  <a:prstClr val="black"/>
                </a:solidFill>
                <a:effectLst/>
                <a:uLnTx/>
                <a:uFillTx/>
                <a:latin typeface="Montserrat Medium"/>
                <a:ea typeface="+mn-ea"/>
                <a:cs typeface="+mn-cs"/>
              </a:rPr>
              <a:t>downloadable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7" name="Google Shape;319;p3">
            <a:extLst>
              <a:ext uri="{FF2B5EF4-FFF2-40B4-BE49-F238E27FC236}">
                <a16:creationId xmlns:a16="http://schemas.microsoft.com/office/drawing/2014/main" id="{6900806F-D0C8-71B1-2CCA-FFE7CD5E0933}"/>
              </a:ext>
            </a:extLst>
          </p:cNvPr>
          <p:cNvSpPr txBox="1">
            <a:spLocks noGrp="1"/>
          </p:cNvSpPr>
          <p:nvPr>
            <p:ph idx="1"/>
          </p:nvPr>
        </p:nvSpPr>
        <p:spPr>
          <a:xfrm>
            <a:off x="619945" y="5132475"/>
            <a:ext cx="5056428" cy="2817312"/>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sz="1800" b="1" dirty="0">
                <a:latin typeface="Montserrat Medium"/>
              </a:rPr>
              <a:t>Guide to Identifying Partners</a:t>
            </a:r>
          </a:p>
          <a:p>
            <a:pPr marL="101600" lvl="0" indent="0" algn="ctr">
              <a:lnSpc>
                <a:spcPct val="120000"/>
              </a:lnSpc>
              <a:spcBef>
                <a:spcPts val="0"/>
              </a:spcBef>
              <a:buNone/>
            </a:pPr>
            <a:r>
              <a:rPr lang="en-US" sz="1800" dirty="0">
                <a:latin typeface="Montserrat Medium"/>
                <a:hlinkClick r:id="rId3"/>
              </a:rPr>
              <a:t>https://safal.partners/Partner-Resource</a:t>
            </a:r>
            <a:endParaRPr lang="en-US" sz="1800" dirty="0"/>
          </a:p>
        </p:txBody>
      </p:sp>
      <p:sp>
        <p:nvSpPr>
          <p:cNvPr id="333" name="Google Shape;333;g1eef3b86655_2_0"/>
          <p:cNvSpPr txBox="1">
            <a:spLocks noGrp="1"/>
          </p:cNvSpPr>
          <p:nvPr>
            <p:ph type="title"/>
          </p:nvPr>
        </p:nvSpPr>
        <p:spPr>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a:latin typeface="Montserra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No-Cost Resources</a:t>
            </a:r>
          </a:p>
        </p:txBody>
      </p:sp>
      <p:pic>
        <p:nvPicPr>
          <p:cNvPr id="2" name="Picture 2" descr="Graphical user interface, application&#10;&#10;Description automatically generated">
            <a:extLst>
              <a:ext uri="{FF2B5EF4-FFF2-40B4-BE49-F238E27FC236}">
                <a16:creationId xmlns:a16="http://schemas.microsoft.com/office/drawing/2014/main" id="{B990CAD1-24FA-C111-A680-800E546B4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8468" y="1818818"/>
            <a:ext cx="2743200" cy="3220363"/>
          </a:xfrm>
          <a:prstGeom prst="rect">
            <a:avLst/>
          </a:prstGeom>
          <a:ln>
            <a:noFill/>
          </a:ln>
          <a:effectLst>
            <a:outerShdw blurRad="292100" dist="139700" dir="2700000" algn="tl" rotWithShape="0">
              <a:srgbClr val="333333">
                <a:alpha val="65000"/>
              </a:srgbClr>
            </a:outerShdw>
          </a:effectLst>
        </p:spPr>
      </p:pic>
      <p:pic>
        <p:nvPicPr>
          <p:cNvPr id="6" name="Picture 7" descr="Qr code&#10;&#10;Description automatically generated">
            <a:extLst>
              <a:ext uri="{FF2B5EF4-FFF2-40B4-BE49-F238E27FC236}">
                <a16:creationId xmlns:a16="http://schemas.microsoft.com/office/drawing/2014/main" id="{3942F5F7-9C13-D100-0E92-55D7B8FE1A9D}"/>
              </a:ext>
            </a:extLst>
          </p:cNvPr>
          <p:cNvPicPr>
            <a:picLocks noChangeAspect="1"/>
          </p:cNvPicPr>
          <p:nvPr/>
        </p:nvPicPr>
        <p:blipFill>
          <a:blip r:embed="rId5"/>
          <a:stretch>
            <a:fillRect/>
          </a:stretch>
        </p:blipFill>
        <p:spPr>
          <a:xfrm>
            <a:off x="9862853" y="4330282"/>
            <a:ext cx="1816726" cy="1778626"/>
          </a:xfrm>
          <a:prstGeom prst="rect">
            <a:avLst/>
          </a:prstGeom>
        </p:spPr>
      </p:pic>
      <p:sp>
        <p:nvSpPr>
          <p:cNvPr id="3" name="Footer Placeholder 10">
            <a:extLst>
              <a:ext uri="{FF2B5EF4-FFF2-40B4-BE49-F238E27FC236}">
                <a16:creationId xmlns:a16="http://schemas.microsoft.com/office/drawing/2014/main" id="{72014EEB-AFCF-B68A-3D86-DF6B276DF74D}"/>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531959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55922"/>
            <a:ext cx="4751231" cy="1325562"/>
          </a:xfrm>
        </p:spPr>
        <p:txBody>
          <a:bodyPr/>
          <a:lstStyle/>
          <a:p>
            <a:r>
              <a:rPr lang="en-US" dirty="0">
                <a:solidFill>
                  <a:schemeClr val="bg1"/>
                </a:solidFill>
              </a:rPr>
              <a:t>Contact Us</a:t>
            </a:r>
          </a:p>
        </p:txBody>
      </p:sp>
      <p:pic>
        <p:nvPicPr>
          <p:cNvPr id="3" name="Picture 2" descr="Diagram&#10;&#10;Description automatically generated">
            <a:extLst>
              <a:ext uri="{FF2B5EF4-FFF2-40B4-BE49-F238E27FC236}">
                <a16:creationId xmlns:a16="http://schemas.microsoft.com/office/drawing/2014/main" id="{F9B7233E-7F2D-26F5-A43D-3755338FF5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3FC99BC-7354-B906-B960-D195C96AC9FA}"/>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92739FA-EDB7-7664-35C9-84FA53BF517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17112" y="2473634"/>
            <a:ext cx="1822935" cy="189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5" name="Group 4">
            <a:extLst>
              <a:ext uri="{FF2B5EF4-FFF2-40B4-BE49-F238E27FC236}">
                <a16:creationId xmlns:a16="http://schemas.microsoft.com/office/drawing/2014/main" id="{8164FA59-0FFF-84D2-69FA-2723DFB657AF}"/>
              </a:ext>
            </a:extLst>
          </p:cNvPr>
          <p:cNvGrpSpPr/>
          <p:nvPr/>
        </p:nvGrpSpPr>
        <p:grpSpPr>
          <a:xfrm>
            <a:off x="968829" y="4522232"/>
            <a:ext cx="8660064" cy="1092497"/>
            <a:chOff x="811757" y="3504219"/>
            <a:chExt cx="8660064" cy="1092497"/>
          </a:xfrm>
        </p:grpSpPr>
        <p:sp>
          <p:nvSpPr>
            <p:cNvPr id="23" name="pole tekstowe 5">
              <a:extLst>
                <a:ext uri="{FF2B5EF4-FFF2-40B4-BE49-F238E27FC236}">
                  <a16:creationId xmlns:a16="http://schemas.microsoft.com/office/drawing/2014/main" id="{77EF8A1B-EF80-4723-BFD1-68A6BBD952DF}"/>
                </a:ext>
              </a:extLst>
            </p:cNvPr>
            <p:cNvSpPr txBox="1"/>
            <p:nvPr/>
          </p:nvSpPr>
          <p:spPr>
            <a:xfrm>
              <a:off x="5371373" y="3506532"/>
              <a:ext cx="4100448" cy="400110"/>
            </a:xfrm>
            <a:prstGeom prst="rect">
              <a:avLst/>
            </a:prstGeom>
            <a:noFill/>
          </p:spPr>
          <p:txBody>
            <a:bodyPr wrap="square" lIns="91440" tIns="45720" rIns="91440" bIns="45720" rtlCol="0" anchor="t">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D274D"/>
                  </a:solidFill>
                  <a:effectLst/>
                  <a:uLnTx/>
                  <a:uFillTx/>
                  <a:latin typeface="Montserra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Montserrat"/>
                  <a:ea typeface="+mn-ea"/>
                  <a:cs typeface="+mn-cs"/>
                </a:rPr>
                <a:t>Alan Dodkowitz</a:t>
              </a:r>
              <a:endParaRPr kumimoji="0" lang="pl-PL" sz="2000" b="1" i="0" u="none" strike="noStrike" kern="1200" cap="none" spc="0" normalizeH="0" baseline="0" noProof="0" dirty="0">
                <a:ln>
                  <a:noFill/>
                </a:ln>
                <a:solidFill>
                  <a:srgbClr val="0D274D"/>
                </a:solidFill>
                <a:effectLst/>
                <a:uLnTx/>
                <a:uFillTx/>
                <a:latin typeface="Montserrat"/>
                <a:ea typeface="+mn-ea"/>
                <a:cs typeface="+mn-cs"/>
              </a:endParaRPr>
            </a:p>
          </p:txBody>
        </p:sp>
        <p:sp>
          <p:nvSpPr>
            <p:cNvPr id="24" name="pole tekstowe 6">
              <a:extLst>
                <a:ext uri="{FF2B5EF4-FFF2-40B4-BE49-F238E27FC236}">
                  <a16:creationId xmlns:a16="http://schemas.microsoft.com/office/drawing/2014/main" id="{F23486E9-0743-91D5-F9B7-B0D408B3A2BF}"/>
                </a:ext>
              </a:extLst>
            </p:cNvPr>
            <p:cNvSpPr txBox="1"/>
            <p:nvPr/>
          </p:nvSpPr>
          <p:spPr>
            <a:xfrm>
              <a:off x="5300826" y="3807397"/>
              <a:ext cx="2488423" cy="78931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274D"/>
                  </a:solidFill>
                  <a:effectLst/>
                  <a:uLnTx/>
                  <a:uFillTx/>
                  <a:latin typeface="Montserrat"/>
                  <a:ea typeface="Roboto"/>
                  <a:cs typeface="+mn-cs"/>
                </a:rPr>
                <a:t>Subject Matter Expert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274D"/>
                  </a:solidFill>
                  <a:effectLst/>
                  <a:uLnTx/>
                  <a:uFillTx/>
                  <a:latin typeface="Montserrat"/>
                  <a:ea typeface="Roboto"/>
                  <a:cs typeface="+mn-cs"/>
                </a:rPr>
                <a:t>Safal Partners</a:t>
              </a:r>
              <a:endParaRPr kumimoji="0" lang="pl-PL" sz="1600" b="0" i="0" u="none" strike="noStrike" kern="1200" cap="none" spc="0" normalizeH="0" baseline="0" noProof="0" dirty="0">
                <a:ln>
                  <a:noFill/>
                </a:ln>
                <a:solidFill>
                  <a:srgbClr val="0D274D"/>
                </a:solidFill>
                <a:effectLst/>
                <a:uLnTx/>
                <a:uFillTx/>
                <a:latin typeface="Montserrat"/>
                <a:ea typeface="Roboto"/>
                <a:cs typeface="+mn-cs"/>
              </a:endParaRPr>
            </a:p>
          </p:txBody>
        </p:sp>
        <p:sp>
          <p:nvSpPr>
            <p:cNvPr id="25" name="pole tekstowe 6">
              <a:extLst>
                <a:ext uri="{FF2B5EF4-FFF2-40B4-BE49-F238E27FC236}">
                  <a16:creationId xmlns:a16="http://schemas.microsoft.com/office/drawing/2014/main" id="{E6FCB904-0C8E-1E33-4DB1-D0C33A2E1E52}"/>
                </a:ext>
              </a:extLst>
            </p:cNvPr>
            <p:cNvSpPr txBox="1"/>
            <p:nvPr/>
          </p:nvSpPr>
          <p:spPr>
            <a:xfrm>
              <a:off x="811757" y="3807397"/>
              <a:ext cx="3560263" cy="78931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274D"/>
                  </a:solidFill>
                  <a:effectLst/>
                  <a:uLnTx/>
                  <a:uFillTx/>
                  <a:latin typeface="Montserrat"/>
                  <a:ea typeface="Roboto"/>
                  <a:cs typeface="+mn-cs"/>
                </a:rPr>
                <a:t>Project Director and Senior SME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D274D"/>
                  </a:solidFill>
                  <a:effectLst/>
                  <a:uLnTx/>
                  <a:uFillTx/>
                  <a:latin typeface="Montserrat"/>
                  <a:ea typeface="Roboto"/>
                  <a:cs typeface="+mn-cs"/>
                </a:rPr>
                <a:t>Safal Partners</a:t>
              </a:r>
            </a:p>
          </p:txBody>
        </p:sp>
        <p:sp>
          <p:nvSpPr>
            <p:cNvPr id="26" name="pole tekstowe 5">
              <a:extLst>
                <a:ext uri="{FF2B5EF4-FFF2-40B4-BE49-F238E27FC236}">
                  <a16:creationId xmlns:a16="http://schemas.microsoft.com/office/drawing/2014/main" id="{FA7EFEFE-C425-1E92-D69E-482CB8EB8A35}"/>
                </a:ext>
              </a:extLst>
            </p:cNvPr>
            <p:cNvSpPr txBox="1"/>
            <p:nvPr/>
          </p:nvSpPr>
          <p:spPr>
            <a:xfrm>
              <a:off x="817429" y="3504219"/>
              <a:ext cx="4980372"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Montserrat"/>
                  <a:ea typeface="+mn-ea"/>
                  <a:cs typeface="+mn-cs"/>
                </a:rPr>
                <a:t>Melissa Aguilar-Southard</a:t>
              </a:r>
              <a:endParaRPr kumimoji="0" lang="pl-PL" sz="2000" b="1" i="0" u="none" strike="noStrike" kern="1200" cap="none" spc="0" normalizeH="0" baseline="0" noProof="0" dirty="0">
                <a:ln>
                  <a:noFill/>
                </a:ln>
                <a:solidFill>
                  <a:srgbClr val="0D274D"/>
                </a:solidFill>
                <a:effectLst/>
                <a:uLnTx/>
                <a:uFillTx/>
                <a:latin typeface="Montserrat" panose="00000500000000000000" pitchFamily="2" charset="0"/>
                <a:ea typeface="+mn-ea"/>
                <a:cs typeface="+mn-cs"/>
              </a:endParaRPr>
            </a:p>
          </p:txBody>
        </p:sp>
      </p:grpSp>
      <p:pic>
        <p:nvPicPr>
          <p:cNvPr id="28" name="Picture 27">
            <a:extLst>
              <a:ext uri="{FF2B5EF4-FFF2-40B4-BE49-F238E27FC236}">
                <a16:creationId xmlns:a16="http://schemas.microsoft.com/office/drawing/2014/main" id="{AD59ED7D-5EEE-0288-4097-1133B4493E4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37492" y="2448524"/>
            <a:ext cx="1822935" cy="1946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DE1A7F7D-E38D-063B-2018-B3F5896A63CD}"/>
              </a:ext>
            </a:extLst>
          </p:cNvPr>
          <p:cNvSpPr/>
          <p:nvPr/>
        </p:nvSpPr>
        <p:spPr>
          <a:xfrm>
            <a:off x="5865568" y="5947809"/>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3" descr="A qr code on a white background&#10;&#10;Description automatically generated">
            <a:extLst>
              <a:ext uri="{FF2B5EF4-FFF2-40B4-BE49-F238E27FC236}">
                <a16:creationId xmlns:a16="http://schemas.microsoft.com/office/drawing/2014/main" id="{F12C4581-45F1-DEBF-4B82-3C19F0D022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97512" y="2290702"/>
            <a:ext cx="2267807" cy="2346057"/>
          </a:xfrm>
          <a:prstGeom prst="rect">
            <a:avLst/>
          </a:prstGeom>
        </p:spPr>
      </p:pic>
      <p:pic>
        <p:nvPicPr>
          <p:cNvPr id="12" name="Picture 5" descr="A black background with blue text&#10;&#10;Description automatically generated">
            <a:extLst>
              <a:ext uri="{FF2B5EF4-FFF2-40B4-BE49-F238E27FC236}">
                <a16:creationId xmlns:a16="http://schemas.microsoft.com/office/drawing/2014/main" id="{9430F553-D5B1-D7B1-018F-8BA04EB38A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59816" y="4605250"/>
            <a:ext cx="2743200" cy="851657"/>
          </a:xfrm>
          <a:prstGeom prst="rect">
            <a:avLst/>
          </a:prstGeom>
        </p:spPr>
      </p:pic>
      <p:sp>
        <p:nvSpPr>
          <p:cNvPr id="8" name="Footer Placeholder 10">
            <a:extLst>
              <a:ext uri="{FF2B5EF4-FFF2-40B4-BE49-F238E27FC236}">
                <a16:creationId xmlns:a16="http://schemas.microsoft.com/office/drawing/2014/main" id="{9F13E2AE-0909-0296-B47A-FD0C97B5CCED}"/>
              </a:ext>
            </a:extLst>
          </p:cNvPr>
          <p:cNvSpPr txBox="1">
            <a:spLocks/>
          </p:cNvSpPr>
          <p:nvPr/>
        </p:nvSpPr>
        <p:spPr>
          <a:xfrm>
            <a:off x="10035465"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cxnSp>
        <p:nvCxnSpPr>
          <p:cNvPr id="10" name="Straight Connector 9">
            <a:extLst>
              <a:ext uri="{FF2B5EF4-FFF2-40B4-BE49-F238E27FC236}">
                <a16:creationId xmlns:a16="http://schemas.microsoft.com/office/drawing/2014/main" id="{2ABCB0AB-E64C-7413-7BB0-F83CC90D8D0E}"/>
              </a:ext>
            </a:extLst>
          </p:cNvPr>
          <p:cNvCxnSpPr/>
          <p:nvPr/>
        </p:nvCxnSpPr>
        <p:spPr>
          <a:xfrm>
            <a:off x="8918368" y="1745674"/>
            <a:ext cx="0" cy="440146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13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dirty="0"/>
              <a:t>For more information, visit: dolcoe.safalapps.com</a:t>
            </a:r>
          </a:p>
          <a:p>
            <a:endParaRPr lang="en-US" dirty="0"/>
          </a:p>
        </p:txBody>
      </p:sp>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dirty="0"/>
              <a:t>Email us your questions at RA_COE@SafalPartners.com</a:t>
            </a:r>
          </a:p>
        </p:txBody>
      </p:sp>
      <p:sp>
        <p:nvSpPr>
          <p:cNvPr id="4" name="Footer Placeholder 10">
            <a:extLst>
              <a:ext uri="{FF2B5EF4-FFF2-40B4-BE49-F238E27FC236}">
                <a16:creationId xmlns:a16="http://schemas.microsoft.com/office/drawing/2014/main" id="{84320931-5D2D-6EE1-7057-DEBEA6AA0BC5}"/>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91959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54FC9F1-42A0-400C-9BA2-B996FE61087D}"/>
              </a:ext>
            </a:extLst>
          </p:cNvPr>
          <p:cNvSpPr>
            <a:spLocks noGrp="1"/>
          </p:cNvSpPr>
          <p:nvPr>
            <p:ph type="sldNum" sz="quarter" idx="4294967295"/>
          </p:nvPr>
        </p:nvSpPr>
        <p:spPr>
          <a:xfrm>
            <a:off x="457203" y="6422601"/>
            <a:ext cx="243015" cy="246221"/>
          </a:xfrm>
          <a:prstGeom prst="rect">
            <a:avLst/>
          </a:prstGeom>
        </p:spPr>
        <p:txBody>
          <a:bodyPr/>
          <a:lstStyle/>
          <a:p>
            <a:fld id="{4C220196-9E08-4ED0-9B4F-CDF152982462}" type="slidenum">
              <a:rPr lang="en-US" smtClean="0"/>
              <a:t>23</a:t>
            </a:fld>
            <a:endParaRPr lang="en-US" dirty="0"/>
          </a:p>
        </p:txBody>
      </p:sp>
      <p:sp>
        <p:nvSpPr>
          <p:cNvPr id="12" name="Content Placeholder 2">
            <a:extLst>
              <a:ext uri="{FF2B5EF4-FFF2-40B4-BE49-F238E27FC236}">
                <a16:creationId xmlns:a16="http://schemas.microsoft.com/office/drawing/2014/main" id="{441010F3-CD21-971E-B7A0-7A8CCE3D2F8F}"/>
              </a:ext>
            </a:extLst>
          </p:cNvPr>
          <p:cNvSpPr>
            <a:spLocks noGrp="1"/>
          </p:cNvSpPr>
          <p:nvPr>
            <p:ph sz="quarter" idx="19"/>
          </p:nvPr>
        </p:nvSpPr>
        <p:spPr>
          <a:xfrm>
            <a:off x="6096000" y="1043591"/>
            <a:ext cx="5941083" cy="3719262"/>
          </a:xfrm>
        </p:spPr>
        <p:txBody>
          <a:bodyPr vert="horz" lIns="0" tIns="0" rIns="0" bIns="0" rtlCol="0" anchor="ctr">
            <a:normAutofit/>
          </a:bodyPr>
          <a:lstStyle/>
          <a:p>
            <a:pPr marL="0" indent="0">
              <a:buNone/>
            </a:pPr>
            <a:r>
              <a:rPr lang="en-US" sz="3000" b="1" dirty="0">
                <a:solidFill>
                  <a:schemeClr val="accent1"/>
                </a:solidFill>
                <a:cs typeface="Arial"/>
              </a:rPr>
              <a:t>Q&amp;A / Discussion</a:t>
            </a:r>
          </a:p>
          <a:p>
            <a:pPr marL="0" indent="0">
              <a:buNone/>
            </a:pPr>
            <a:r>
              <a:rPr lang="en-US" sz="3000" dirty="0">
                <a:cs typeface="Arial"/>
              </a:rPr>
              <a:t>Help is on the Way!: Ways the Workforce System Can Help RA</a:t>
            </a:r>
            <a:endParaRPr lang="en-US" sz="3000" dirty="0">
              <a:highlight>
                <a:srgbClr val="FFFF00"/>
              </a:highlight>
              <a:cs typeface="Arial"/>
            </a:endParaRPr>
          </a:p>
        </p:txBody>
      </p:sp>
      <p:pic>
        <p:nvPicPr>
          <p:cNvPr id="2" name="Picture Placeholder 1">
            <a:extLst>
              <a:ext uri="{FF2B5EF4-FFF2-40B4-BE49-F238E27FC236}">
                <a16:creationId xmlns:a16="http://schemas.microsoft.com/office/drawing/2014/main" id="{F5F4EEC5-EA6D-62DB-551C-FCC29E502F7C}"/>
              </a:ext>
            </a:extLst>
          </p:cNvPr>
          <p:cNvPicPr>
            <a:picLocks noGrp="1" noChangeAspect="1"/>
          </p:cNvPicPr>
          <p:nvPr>
            <p:ph type="pic" sz="quarter" idx="15"/>
          </p:nvPr>
        </p:nvPicPr>
        <p:blipFill>
          <a:blip r:embed="rId3">
            <a:extLst>
              <a:ext uri="{837473B0-CC2E-450A-ABE3-18F120FF3D39}">
                <a1611:picAttrSrcUrl xmlns:a1611="http://schemas.microsoft.com/office/drawing/2016/11/main" r:id="rId4"/>
              </a:ext>
            </a:extLst>
          </a:blip>
          <a:srcRect l="14302" r="14302"/>
          <a:stretch>
            <a:fillRect/>
          </a:stretch>
        </p:blipFill>
        <p:spPr>
          <a:xfrm>
            <a:off x="1" y="4"/>
            <a:ext cx="5698067" cy="5806436"/>
          </a:xfrm>
          <a:prstGeom prst="rect">
            <a:avLst/>
          </a:prstGeom>
        </p:spPr>
      </p:pic>
    </p:spTree>
    <p:extLst>
      <p:ext uri="{BB962C8B-B14F-4D97-AF65-F5344CB8AC3E}">
        <p14:creationId xmlns:p14="http://schemas.microsoft.com/office/powerpoint/2010/main" val="261686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NJ A-TAC CoP: Next Steps &amp; Reminders</a:t>
            </a:r>
          </a:p>
        </p:txBody>
      </p:sp>
      <p:sp>
        <p:nvSpPr>
          <p:cNvPr id="9" name="Content Placeholder 8"/>
          <p:cNvSpPr>
            <a:spLocks noGrp="1"/>
          </p:cNvSpPr>
          <p:nvPr>
            <p:ph sz="quarter" idx="17"/>
          </p:nvPr>
        </p:nvSpPr>
        <p:spPr>
          <a:xfrm>
            <a:off x="362607" y="1307592"/>
            <a:ext cx="11587656" cy="4498848"/>
          </a:xfrm>
        </p:spPr>
        <p:txBody>
          <a:bodyPr vert="horz" lIns="0" tIns="0" rIns="0" bIns="0" rtlCol="0" anchor="t">
            <a:normAutofit fontScale="92500" lnSpcReduction="10000"/>
          </a:bodyPr>
          <a:lstStyle/>
          <a:p>
            <a:pPr>
              <a:buFont typeface="Arial"/>
              <a:buChar char="•"/>
            </a:pPr>
            <a:r>
              <a:rPr lang="en-US" sz="2400" dirty="0">
                <a:cs typeface="Arial"/>
              </a:rPr>
              <a:t>Next Monthly Learning Event: Peer-to-Peer Session - Local Workforce Boards’ Role in RA on Tuesday, March 26th, 11am-12pm ET </a:t>
            </a:r>
          </a:p>
          <a:p>
            <a:pPr>
              <a:buFont typeface="Arial"/>
              <a:buChar char="•"/>
            </a:pPr>
            <a:endParaRPr lang="en-US" sz="2400" dirty="0">
              <a:cs typeface="Arial"/>
            </a:endParaRPr>
          </a:p>
          <a:p>
            <a:pPr>
              <a:buFont typeface="Arial"/>
              <a:buChar char="•"/>
            </a:pPr>
            <a:r>
              <a:rPr lang="en-US" sz="2400" dirty="0">
                <a:cs typeface="Arial"/>
              </a:rPr>
              <a:t>Meet and work with your coach (either Brianne or Kassandra) on completing your action plan with RA goals (if not </a:t>
            </a:r>
            <a:r>
              <a:rPr lang="en-US" sz="2400">
                <a:cs typeface="Arial"/>
              </a:rPr>
              <a:t>done already) </a:t>
            </a:r>
            <a:endParaRPr lang="en-US" sz="2400" dirty="0">
              <a:cs typeface="Arial"/>
            </a:endParaRPr>
          </a:p>
          <a:p>
            <a:pPr marL="0" indent="0">
              <a:buNone/>
            </a:pPr>
            <a:endParaRPr lang="en-US" sz="2400" dirty="0">
              <a:cs typeface="Arial"/>
            </a:endParaRPr>
          </a:p>
          <a:p>
            <a:pPr>
              <a:buFont typeface="Arial"/>
              <a:buChar char="•"/>
            </a:pPr>
            <a:r>
              <a:rPr lang="en-US" sz="2400" dirty="0">
                <a:cs typeface="Arial"/>
              </a:rPr>
              <a:t>Look out for recurring monthly emails with CoP reminders/updates and related apprenticeship events and resources (February email sent last week) </a:t>
            </a:r>
          </a:p>
          <a:p>
            <a:pPr marL="0" indent="0">
              <a:buNone/>
            </a:pPr>
            <a:endParaRPr lang="en-US" sz="2400" dirty="0"/>
          </a:p>
          <a:p>
            <a:pPr>
              <a:buFont typeface="Arial"/>
              <a:buChar char="•"/>
            </a:pPr>
            <a:r>
              <a:rPr lang="en-US" sz="2400" dirty="0">
                <a:cs typeface="Arial"/>
              </a:rPr>
              <a:t>As always, contact Shamara at </a:t>
            </a:r>
            <a:r>
              <a:rPr lang="en-US" sz="2400" dirty="0">
                <a:cs typeface="Arial"/>
                <a:hlinkClick r:id="rId3"/>
              </a:rPr>
              <a:t>sbownes@jff.org</a:t>
            </a:r>
            <a:r>
              <a:rPr lang="en-US" sz="2400" dirty="0">
                <a:cs typeface="Arial"/>
              </a:rPr>
              <a:t> with any questions/requests  </a:t>
            </a:r>
            <a:endParaRPr lang="en-US" sz="2400" dirty="0"/>
          </a:p>
          <a:p>
            <a:pPr>
              <a:buFont typeface="Arial"/>
              <a:buChar char="•"/>
            </a:pPr>
            <a:endParaRPr lang="en-US" sz="2000" dirty="0"/>
          </a:p>
          <a:p>
            <a:pPr>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103FCDBF-5B05-48CF-BE41-837A748A0851}"/>
              </a:ext>
            </a:extLst>
          </p:cNvPr>
          <p:cNvSpPr>
            <a:spLocks noGrp="1"/>
          </p:cNvSpPr>
          <p:nvPr>
            <p:ph type="sldNum" sz="quarter" idx="4294967295"/>
          </p:nvPr>
        </p:nvSpPr>
        <p:spPr>
          <a:xfrm>
            <a:off x="457203" y="6422601"/>
            <a:ext cx="243015" cy="246221"/>
          </a:xfrm>
          <a:prstGeom prst="rect">
            <a:avLst/>
          </a:prstGeom>
        </p:spPr>
        <p:txBody>
          <a:bodyPr/>
          <a:lstStyle/>
          <a:p>
            <a:fld id="{DA612B1F-9BC7-432B-A106-D4BCBCDD600E}" type="slidenum">
              <a:rPr lang="en-US" smtClean="0"/>
              <a:t>24</a:t>
            </a:fld>
            <a:endParaRPr lang="en-US" dirty="0"/>
          </a:p>
        </p:txBody>
      </p:sp>
    </p:spTree>
    <p:extLst>
      <p:ext uri="{BB962C8B-B14F-4D97-AF65-F5344CB8AC3E}">
        <p14:creationId xmlns:p14="http://schemas.microsoft.com/office/powerpoint/2010/main" val="2362981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5BFB-EC3D-9648-9D2D-B528DC3C2E41}"/>
              </a:ext>
            </a:extLst>
          </p:cNvPr>
          <p:cNvSpPr>
            <a:spLocks noGrp="1"/>
          </p:cNvSpPr>
          <p:nvPr>
            <p:ph type="ctrTitle"/>
          </p:nvPr>
        </p:nvSpPr>
        <p:spPr/>
        <p:txBody>
          <a:bodyPr>
            <a:normAutofit/>
          </a:bodyPr>
          <a:lstStyle/>
          <a:p>
            <a:r>
              <a:rPr lang="en-US" sz="3600" dirty="0"/>
              <a:t>Thank You!</a:t>
            </a:r>
          </a:p>
        </p:txBody>
      </p:sp>
      <p:sp>
        <p:nvSpPr>
          <p:cNvPr id="3" name="Subtitle 2">
            <a:extLst>
              <a:ext uri="{FF2B5EF4-FFF2-40B4-BE49-F238E27FC236}">
                <a16:creationId xmlns:a16="http://schemas.microsoft.com/office/drawing/2014/main" id="{083F5EB6-9F04-B249-B8E7-99D8BEF4163B}"/>
              </a:ext>
            </a:extLst>
          </p:cNvPr>
          <p:cNvSpPr>
            <a:spLocks noGrp="1"/>
          </p:cNvSpPr>
          <p:nvPr>
            <p:ph type="subTitle" idx="1"/>
          </p:nvPr>
        </p:nvSpPr>
        <p:spPr/>
        <p:txBody>
          <a:bodyPr>
            <a:normAutofit/>
          </a:bodyPr>
          <a:lstStyle/>
          <a:p>
            <a:r>
              <a:rPr lang="en-US" sz="1600" dirty="0">
                <a:cs typeface="Arial"/>
              </a:rPr>
              <a:t>Mark Genua, Director, Jobs for the Future, </a:t>
            </a:r>
            <a:r>
              <a:rPr lang="en-US" sz="1600" dirty="0">
                <a:cs typeface="Arial"/>
                <a:hlinkClick r:id="rId3">
                  <a:extLst>
                    <a:ext uri="{A12FA001-AC4F-418D-AE19-62706E023703}">
                      <ahyp:hlinkClr xmlns:ahyp="http://schemas.microsoft.com/office/drawing/2018/hyperlinkcolor" val="tx"/>
                    </a:ext>
                  </a:extLst>
                </a:hlinkClick>
              </a:rPr>
              <a:t>mgenua@jff.org</a:t>
            </a:r>
            <a:r>
              <a:rPr lang="en-US" sz="1600" dirty="0">
                <a:cs typeface="Arial"/>
              </a:rPr>
              <a:t> </a:t>
            </a:r>
          </a:p>
          <a:p>
            <a:endParaRPr lang="en-US" sz="1600" dirty="0">
              <a:cs typeface="Arial"/>
            </a:endParaRPr>
          </a:p>
          <a:p>
            <a:r>
              <a:rPr lang="en-US" sz="1600" dirty="0">
                <a:cs typeface="Arial"/>
              </a:rPr>
              <a:t>Shamara P. Bownes, Senior Manager, Jobs for the Future, </a:t>
            </a:r>
            <a:r>
              <a:rPr lang="en-US" sz="1600" dirty="0">
                <a:cs typeface="Arial"/>
                <a:hlinkClick r:id="rId4">
                  <a:extLst>
                    <a:ext uri="{A12FA001-AC4F-418D-AE19-62706E023703}">
                      <ahyp:hlinkClr xmlns:ahyp="http://schemas.microsoft.com/office/drawing/2018/hyperlinkcolor" val="tx"/>
                    </a:ext>
                  </a:extLst>
                </a:hlinkClick>
              </a:rPr>
              <a:t>sbownes@jff.org</a:t>
            </a:r>
            <a:r>
              <a:rPr lang="en-US" sz="1600" dirty="0">
                <a:cs typeface="Arial"/>
              </a:rPr>
              <a:t> </a:t>
            </a:r>
          </a:p>
          <a:p>
            <a:pPr lvl="0"/>
            <a:endParaRPr lang="en-US" dirty="0">
              <a:cs typeface="Arial"/>
            </a:endParaRPr>
          </a:p>
          <a:p>
            <a:pPr lvl="0"/>
            <a:endParaRPr lang="en-US" dirty="0"/>
          </a:p>
          <a:p>
            <a:pPr lvl="0"/>
            <a:endParaRPr lang="en-US" dirty="0"/>
          </a:p>
        </p:txBody>
      </p:sp>
      <p:sp>
        <p:nvSpPr>
          <p:cNvPr id="9" name="Text Placeholder 8">
            <a:extLst>
              <a:ext uri="{FF2B5EF4-FFF2-40B4-BE49-F238E27FC236}">
                <a16:creationId xmlns:a16="http://schemas.microsoft.com/office/drawing/2014/main" id="{90B207C8-84C0-47BB-A77B-8AB0F1129C73}"/>
              </a:ext>
            </a:extLst>
          </p:cNvPr>
          <p:cNvSpPr>
            <a:spLocks noGrp="1"/>
          </p:cNvSpPr>
          <p:nvPr>
            <p:ph type="body" sz="quarter" idx="10"/>
          </p:nvPr>
        </p:nvSpPr>
        <p:spPr/>
        <p:txBody>
          <a:bodyPr/>
          <a:lstStyle/>
          <a:p>
            <a:r>
              <a:rPr lang="en-US" dirty="0"/>
              <a:t>XXXXX_MO/YR</a:t>
            </a:r>
          </a:p>
        </p:txBody>
      </p:sp>
    </p:spTree>
    <p:extLst>
      <p:ext uri="{BB962C8B-B14F-4D97-AF65-F5344CB8AC3E}">
        <p14:creationId xmlns:p14="http://schemas.microsoft.com/office/powerpoint/2010/main" val="282837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C9091B-3EC1-4448-98CE-7DF4B18AC67C}"/>
              </a:ext>
              <a:ext uri="{C183D7F6-B498-43B3-948B-1728B52AA6E4}">
                <adec:decorative xmlns:adec="http://schemas.microsoft.com/office/drawing/2017/decorative" val="1"/>
              </a:ext>
            </a:extLst>
          </p:cNvPr>
          <p:cNvSpPr>
            <a:spLocks noGrp="1"/>
          </p:cNvSpPr>
          <p:nvPr>
            <p:ph type="pic" sz="quarter" idx="15"/>
          </p:nvPr>
        </p:nvSpPr>
        <p:spPr/>
        <p:txBody>
          <a:bodyPr/>
          <a:lstStyle/>
          <a:p>
            <a:endParaRPr lang="en-US" dirty="0"/>
          </a:p>
        </p:txBody>
      </p:sp>
      <p:sp>
        <p:nvSpPr>
          <p:cNvPr id="3" name="Content Placeholder 2">
            <a:extLst>
              <a:ext uri="{FF2B5EF4-FFF2-40B4-BE49-F238E27FC236}">
                <a16:creationId xmlns:a16="http://schemas.microsoft.com/office/drawing/2014/main" id="{3A5AFDC3-4D66-1848-A0C3-BEBEFA0CD68C}"/>
              </a:ext>
            </a:extLst>
          </p:cNvPr>
          <p:cNvSpPr>
            <a:spLocks noGrp="1"/>
          </p:cNvSpPr>
          <p:nvPr>
            <p:ph sz="quarter" idx="19"/>
          </p:nvPr>
        </p:nvSpPr>
        <p:spPr>
          <a:xfrm>
            <a:off x="150681" y="1141819"/>
            <a:ext cx="6160113" cy="3719262"/>
          </a:xfrm>
        </p:spPr>
        <p:txBody>
          <a:bodyPr vert="horz" lIns="0" tIns="0" rIns="0" bIns="0" rtlCol="0" anchor="ctr">
            <a:normAutofit/>
          </a:bodyPr>
          <a:lstStyle/>
          <a:p>
            <a:pPr marL="0" indent="0">
              <a:buNone/>
            </a:pPr>
            <a:r>
              <a:rPr lang="en-US" sz="3000" b="1" dirty="0">
                <a:solidFill>
                  <a:schemeClr val="accent1"/>
                </a:solidFill>
                <a:cs typeface="Arial"/>
              </a:rPr>
              <a:t>Learning Event #2: Webinar Topic</a:t>
            </a:r>
          </a:p>
          <a:p>
            <a:pPr marL="0" indent="0">
              <a:buNone/>
            </a:pPr>
            <a:r>
              <a:rPr lang="en-US" sz="3000" dirty="0">
                <a:cs typeface="Arial"/>
              </a:rPr>
              <a:t>Help is on the Way!: Ways the Workforce System Can Support RA</a:t>
            </a:r>
            <a:endParaRPr lang="en-US" sz="3000" dirty="0">
              <a:highlight>
                <a:srgbClr val="FFFF00"/>
              </a:highlight>
              <a:cs typeface="Arial"/>
            </a:endParaRPr>
          </a:p>
        </p:txBody>
      </p:sp>
      <p:sp>
        <p:nvSpPr>
          <p:cNvPr id="6" name="Slide Number Placeholder 5">
            <a:extLst>
              <a:ext uri="{FF2B5EF4-FFF2-40B4-BE49-F238E27FC236}">
                <a16:creationId xmlns:a16="http://schemas.microsoft.com/office/drawing/2014/main" id="{EDB7D5CC-9CDD-4D7A-A1DD-E736CCE9F2F1}"/>
              </a:ext>
            </a:extLst>
          </p:cNvPr>
          <p:cNvSpPr>
            <a:spLocks noGrp="1"/>
          </p:cNvSpPr>
          <p:nvPr>
            <p:ph type="sldNum" sz="quarter" idx="4294967295"/>
          </p:nvPr>
        </p:nvSpPr>
        <p:spPr>
          <a:xfrm>
            <a:off x="457203" y="6422601"/>
            <a:ext cx="243015" cy="246221"/>
          </a:xfrm>
          <a:prstGeom prst="rect">
            <a:avLst/>
          </a:prstGeom>
        </p:spPr>
        <p:txBody>
          <a:bodyPr/>
          <a:lstStyle/>
          <a:p>
            <a:fld id="{F84D6962-F84F-47EC-95E9-E97946CB73DE}" type="slidenum">
              <a:rPr lang="en-US" smtClean="0"/>
              <a:t>3</a:t>
            </a:fld>
            <a:endParaRPr lang="en-US" dirty="0"/>
          </a:p>
        </p:txBody>
      </p:sp>
      <p:sp>
        <p:nvSpPr>
          <p:cNvPr id="2" name="Picture Placeholder 11">
            <a:extLst>
              <a:ext uri="{FF2B5EF4-FFF2-40B4-BE49-F238E27FC236}">
                <a16:creationId xmlns:a16="http://schemas.microsoft.com/office/drawing/2014/main" id="{ED4C9C97-405E-2B16-57F6-B9DDF340C7BF}"/>
              </a:ext>
              <a:ext uri="{C183D7F6-B498-43B3-948B-1728B52AA6E4}">
                <adec:decorative xmlns:adec="http://schemas.microsoft.com/office/drawing/2017/decorative" val="1"/>
              </a:ext>
            </a:extLst>
          </p:cNvPr>
          <p:cNvSpPr txBox="1">
            <a:spLocks/>
          </p:cNvSpPr>
          <p:nvPr/>
        </p:nvSpPr>
        <p:spPr>
          <a:xfrm>
            <a:off x="6493933" y="268550"/>
            <a:ext cx="5698067" cy="5806436"/>
          </a:xfrm>
          <a:prstGeom prst="rect">
            <a:avLst/>
          </a:prstGeom>
          <a:solidFill>
            <a:schemeClr val="accent2">
              <a:lumMod val="60000"/>
              <a:lumOff val="40000"/>
            </a:schemeClr>
          </a:solidFill>
        </p:spPr>
        <p:txBody>
          <a:bodyPr vert="horz" lIns="0" tIns="0" rIns="0" bIns="0" rtlCol="0" anchor="ctr" anchorCtr="0">
            <a:normAutofit/>
          </a:bodyPr>
          <a:lstStyle>
            <a:lvl1pPr marL="0" indent="0" algn="ctr" defTabSz="685800" rtl="0" eaLnBrk="1" latinLnBrk="0" hangingPunct="1">
              <a:lnSpc>
                <a:spcPct val="125000"/>
              </a:lnSpc>
              <a:spcBef>
                <a:spcPts val="750"/>
              </a:spcBef>
              <a:buFont typeface="Arial" panose="020B0604020202020204" pitchFamily="34" charset="0"/>
              <a:buNone/>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EDFB59D2-C0AB-BA57-4580-DB468F929320}"/>
              </a:ext>
            </a:extLst>
          </p:cNvPr>
          <p:cNvSpPr txBox="1"/>
          <p:nvPr/>
        </p:nvSpPr>
        <p:spPr>
          <a:xfrm>
            <a:off x="6912330" y="2089359"/>
            <a:ext cx="4239088" cy="738664"/>
          </a:xfrm>
          <a:prstGeom prst="rect">
            <a:avLst/>
          </a:prstGeom>
          <a:noFill/>
        </p:spPr>
        <p:txBody>
          <a:bodyPr wrap="square" lIns="91440" tIns="45720" rIns="91440" bIns="45720" rtlCol="0" anchor="t">
            <a:spAutoFit/>
          </a:bodyPr>
          <a:lstStyle/>
          <a:p>
            <a:pPr algn="ctr" defTabSz="457200">
              <a:defRPr/>
            </a:pPr>
            <a:r>
              <a:rPr lang="en-US" sz="1400" b="1" dirty="0">
                <a:solidFill>
                  <a:prstClr val="white"/>
                </a:solidFill>
              </a:rPr>
              <a:t>Alan Dodkowitz, SME, Safal Partners/USDOL RA TA Center of Excellence on Strategic Partnership &amp; Systems Alignment </a:t>
            </a:r>
            <a:endParaRPr lang="en-US" dirty="0">
              <a:solidFill>
                <a:prstClr val="white"/>
              </a:solidFill>
              <a:ea typeface="+mn-ea"/>
              <a:cs typeface="+mn-cs"/>
            </a:endParaRPr>
          </a:p>
        </p:txBody>
      </p:sp>
      <p:sp>
        <p:nvSpPr>
          <p:cNvPr id="8" name="TextBox 7">
            <a:extLst>
              <a:ext uri="{FF2B5EF4-FFF2-40B4-BE49-F238E27FC236}">
                <a16:creationId xmlns:a16="http://schemas.microsoft.com/office/drawing/2014/main" id="{053B4982-E3F9-33F7-CA1D-7B3238DE7B9F}"/>
              </a:ext>
            </a:extLst>
          </p:cNvPr>
          <p:cNvSpPr txBox="1"/>
          <p:nvPr/>
        </p:nvSpPr>
        <p:spPr>
          <a:xfrm>
            <a:off x="6683554" y="4988677"/>
            <a:ext cx="5297557" cy="738664"/>
          </a:xfrm>
          <a:prstGeom prst="rect">
            <a:avLst/>
          </a:prstGeom>
          <a:noFill/>
        </p:spPr>
        <p:txBody>
          <a:bodyPr wrap="square" lIns="91440" tIns="45720" rIns="91440" bIns="45720" rtlCol="0" anchor="t">
            <a:spAutoFit/>
          </a:bodyPr>
          <a:lstStyle/>
          <a:p>
            <a:pPr algn="ctr"/>
            <a:r>
              <a:rPr lang="en-US" sz="1400" b="1" kern="100" dirty="0">
                <a:solidFill>
                  <a:schemeClr val="bg1"/>
                </a:solidFill>
                <a:ea typeface="Times New Roman" panose="02020603050405020304" pitchFamily="18" charset="0"/>
                <a:cs typeface="Times New Roman"/>
              </a:rPr>
              <a:t>Melissa Aguilar-Southard, Project Director/Senior SME, Safal Partners/USDOL RA TA Center of Excellence on Strategic Partnerships &amp; Systems Alignment</a:t>
            </a:r>
            <a:endParaRPr lang="en-US" dirty="0"/>
          </a:p>
        </p:txBody>
      </p:sp>
      <p:pic>
        <p:nvPicPr>
          <p:cNvPr id="9" name="Picture 8">
            <a:extLst>
              <a:ext uri="{FF2B5EF4-FFF2-40B4-BE49-F238E27FC236}">
                <a16:creationId xmlns:a16="http://schemas.microsoft.com/office/drawing/2014/main" id="{1C609676-B50B-9067-2F11-ACD60236F50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74519" y="223066"/>
            <a:ext cx="1692495" cy="17606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8E48C109-C46A-BB6E-F8D3-37798F4FE85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23353" y="3096569"/>
            <a:ext cx="1619988" cy="17298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425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ctrTitle" idx="4294967295"/>
          </p:nvPr>
        </p:nvSpPr>
        <p:spPr>
          <a:xfrm>
            <a:off x="826477" y="1823793"/>
            <a:ext cx="10890250" cy="1277937"/>
          </a:xfrm>
        </p:spPr>
        <p:txBody>
          <a:bodyPr>
            <a:noAutofit/>
          </a:bodyPr>
          <a:lstStyle/>
          <a:p>
            <a:pPr algn="ctr"/>
            <a:r>
              <a:rPr lang="en-US" b="1" dirty="0">
                <a:solidFill>
                  <a:schemeClr val="bg1"/>
                </a:solidFill>
                <a:latin typeface="Montserrat"/>
              </a:rPr>
              <a:t>Help is on the Way! </a:t>
            </a:r>
            <a:br>
              <a:rPr lang="en-US" b="1" dirty="0">
                <a:solidFill>
                  <a:schemeClr val="bg1"/>
                </a:solidFill>
                <a:latin typeface="Montserrat"/>
              </a:rPr>
            </a:br>
            <a:br>
              <a:rPr lang="en-US" b="1" dirty="0">
                <a:latin typeface="Montserrat"/>
              </a:rPr>
            </a:br>
            <a:r>
              <a:rPr lang="en-US" sz="3200" b="1" i="1" dirty="0">
                <a:solidFill>
                  <a:schemeClr val="bg1"/>
                </a:solidFill>
                <a:latin typeface="Montserrat"/>
              </a:rPr>
              <a:t>Ways the Workforce System Can Support Registered Apprenticeship</a:t>
            </a:r>
          </a:p>
        </p:txBody>
      </p:sp>
      <p:sp>
        <p:nvSpPr>
          <p:cNvPr id="3" name="Footer Placeholder 10">
            <a:extLst>
              <a:ext uri="{FF2B5EF4-FFF2-40B4-BE49-F238E27FC236}">
                <a16:creationId xmlns:a16="http://schemas.microsoft.com/office/drawing/2014/main" id="{051E3859-3CF6-33B1-416A-EA76A0EF7FC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176792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2F5607-D9D2-8124-F163-8F278D998536}"/>
              </a:ext>
            </a:extLst>
          </p:cNvPr>
          <p:cNvSpPr>
            <a:spLocks noGrp="1"/>
          </p:cNvSpPr>
          <p:nvPr>
            <p:ph idx="1"/>
          </p:nvPr>
        </p:nvSpPr>
        <p:spPr>
          <a:xfrm>
            <a:off x="838200" y="2763399"/>
            <a:ext cx="8804564" cy="3162389"/>
          </a:xfrm>
        </p:spPr>
        <p:txBody>
          <a:bodyPr vert="horz" lIns="91440" tIns="45720" rIns="91440" bIns="45720" rtlCol="0" anchor="t">
            <a:noAutofit/>
          </a:bodyPr>
          <a:lstStyle/>
          <a:p>
            <a:pPr>
              <a:lnSpc>
                <a:spcPct val="110000"/>
              </a:lnSpc>
              <a:buNone/>
            </a:pPr>
            <a:r>
              <a:rPr lang="en-US" sz="2100" dirty="0">
                <a:latin typeface="Montserrat Medium"/>
              </a:rPr>
              <a:t>We provide no-cost TA services, products aimed at:</a:t>
            </a:r>
          </a:p>
          <a:p>
            <a:pPr marL="344488" indent="-227013">
              <a:lnSpc>
                <a:spcPct val="110000"/>
              </a:lnSpc>
              <a:spcBef>
                <a:spcPts val="0"/>
              </a:spcBef>
            </a:pPr>
            <a:r>
              <a:rPr lang="en-US" sz="2100" dirty="0">
                <a:latin typeface="Montserrat Medium"/>
              </a:rPr>
              <a:t>Accelerating RA strategic partnerships</a:t>
            </a:r>
          </a:p>
          <a:p>
            <a:pPr marL="344488" indent="-227013">
              <a:lnSpc>
                <a:spcPct val="110000"/>
              </a:lnSpc>
              <a:spcBef>
                <a:spcPts val="0"/>
              </a:spcBef>
            </a:pPr>
            <a:r>
              <a:rPr lang="en-US" sz="2100" dirty="0">
                <a:latin typeface="Montserrat Medium"/>
              </a:rPr>
              <a:t>Increasing alignment between apprenticeship and workforce and education systems ​</a:t>
            </a:r>
          </a:p>
          <a:p>
            <a:pPr marL="344488" indent="-227013">
              <a:lnSpc>
                <a:spcPct val="110000"/>
              </a:lnSpc>
              <a:spcBef>
                <a:spcPts val="0"/>
              </a:spcBef>
            </a:pPr>
            <a:r>
              <a:rPr lang="en-US" sz="2100" dirty="0">
                <a:latin typeface="Montserrat Medium"/>
              </a:rPr>
              <a:t>Increasing use of RAP model in WIOA </a:t>
            </a:r>
          </a:p>
          <a:p>
            <a:pPr marL="344488" indent="-227013">
              <a:lnSpc>
                <a:spcPct val="110000"/>
              </a:lnSpc>
              <a:spcBef>
                <a:spcPts val="0"/>
              </a:spcBef>
            </a:pPr>
            <a:r>
              <a:rPr lang="en-US" sz="2100" dirty="0">
                <a:latin typeface="Montserrat Medium"/>
              </a:rPr>
              <a:t>Boosting WIOA funded support for RA through co-enrollment</a:t>
            </a:r>
          </a:p>
          <a:p>
            <a:pPr marL="344488" indent="-227013">
              <a:lnSpc>
                <a:spcPct val="110000"/>
              </a:lnSpc>
              <a:spcBef>
                <a:spcPts val="0"/>
              </a:spcBef>
            </a:pPr>
            <a:r>
              <a:rPr lang="en-US" sz="2100" dirty="0">
                <a:latin typeface="Montserrat Medium"/>
              </a:rPr>
              <a:t>Increasing workforce system participation in RA</a:t>
            </a:r>
          </a:p>
          <a:p>
            <a:pPr marL="344488" indent="-227013">
              <a:lnSpc>
                <a:spcPct val="110000"/>
              </a:lnSpc>
              <a:spcBef>
                <a:spcPts val="0"/>
              </a:spcBef>
            </a:pPr>
            <a:r>
              <a:rPr lang="en-US" sz="2100" dirty="0">
                <a:latin typeface="Montserrat Medium"/>
              </a:rPr>
              <a:t>Doubling current statewide WIOA participation in RA</a:t>
            </a:r>
          </a:p>
        </p:txBody>
      </p:sp>
      <p:sp>
        <p:nvSpPr>
          <p:cNvPr id="3" name="Title 2">
            <a:extLst>
              <a:ext uri="{FF2B5EF4-FFF2-40B4-BE49-F238E27FC236}">
                <a16:creationId xmlns:a16="http://schemas.microsoft.com/office/drawing/2014/main" id="{D95CC961-2EDF-6CFB-D99E-9DC4169940DE}"/>
              </a:ext>
            </a:extLst>
          </p:cNvPr>
          <p:cNvSpPr>
            <a:spLocks noGrp="1"/>
          </p:cNvSpPr>
          <p:nvPr>
            <p:ph type="title"/>
          </p:nvPr>
        </p:nvSpPr>
        <p:spPr>
          <a:xfrm>
            <a:off x="838199" y="427669"/>
            <a:ext cx="10995838" cy="1325563"/>
          </a:xfrm>
        </p:spPr>
        <p:txBody>
          <a:bodyPr/>
          <a:lstStyle/>
          <a:p>
            <a:r>
              <a:rPr lang="en-US" dirty="0"/>
              <a:t>Who We Are</a:t>
            </a:r>
          </a:p>
        </p:txBody>
      </p:sp>
      <p:pic>
        <p:nvPicPr>
          <p:cNvPr id="7" name="Picture 6" descr="Diagram&#10;&#10;Description automatically generated">
            <a:extLst>
              <a:ext uri="{FF2B5EF4-FFF2-40B4-BE49-F238E27FC236}">
                <a16:creationId xmlns:a16="http://schemas.microsoft.com/office/drawing/2014/main" id="{21390295-F4A6-4CC8-1822-EBFBA85284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7614" y="3154846"/>
            <a:ext cx="2353331" cy="2353331"/>
          </a:xfrm>
          <a:prstGeom prst="rect">
            <a:avLst/>
          </a:prstGeom>
        </p:spPr>
      </p:pic>
      <p:sp>
        <p:nvSpPr>
          <p:cNvPr id="4" name="Footer Placeholder 10">
            <a:extLst>
              <a:ext uri="{FF2B5EF4-FFF2-40B4-BE49-F238E27FC236}">
                <a16:creationId xmlns:a16="http://schemas.microsoft.com/office/drawing/2014/main" id="{B301794E-ED9A-748E-D73B-0F074925CA85}"/>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
        <p:nvSpPr>
          <p:cNvPr id="5" name="TextBox 4">
            <a:extLst>
              <a:ext uri="{FF2B5EF4-FFF2-40B4-BE49-F238E27FC236}">
                <a16:creationId xmlns:a16="http://schemas.microsoft.com/office/drawing/2014/main" id="{C8B6DDEB-C3BF-709C-574D-22588BB69BB8}"/>
              </a:ext>
            </a:extLst>
          </p:cNvPr>
          <p:cNvSpPr txBox="1"/>
          <p:nvPr/>
        </p:nvSpPr>
        <p:spPr>
          <a:xfrm>
            <a:off x="838199" y="1552565"/>
            <a:ext cx="10882746"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hlinkClick r:id="rId4"/>
              </a:rPr>
              <a:t>USDOL Registered Apprenticeship (RA) Technical Assistance (TA) Center of Excellence</a:t>
            </a:r>
            <a:r>
              <a:rPr kumimoji="0" lang="en-US" sz="2500" b="1" i="0" u="none" strike="noStrike" kern="1200" cap="none" spc="0" normalizeH="0" baseline="0" noProof="0" dirty="0">
                <a:ln>
                  <a:noFill/>
                </a:ln>
                <a:solidFill>
                  <a:prstClr val="black"/>
                </a:solidFill>
                <a:effectLst/>
                <a:uLnTx/>
                <a:uFillTx/>
                <a:latin typeface="Montserrat Medium" panose="00000600000000000000" pitchFamily="2" charset="0"/>
                <a:ea typeface="+mn-ea"/>
                <a:cs typeface="+mn-cs"/>
              </a:rPr>
              <a:t> on Strategic Partnerships and System Alignment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37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a:xfrm>
            <a:off x="453197" y="638281"/>
            <a:ext cx="11200572" cy="1325563"/>
          </a:xfrm>
        </p:spPr>
        <p:txBody>
          <a:bodyPr>
            <a:noAutofit/>
          </a:bodyPr>
          <a:lstStyle/>
          <a:p>
            <a:r>
              <a:rPr lang="en-US" dirty="0">
                <a:latin typeface="Montserrat"/>
              </a:rPr>
              <a:t>How's Your RA Knowledge?</a:t>
            </a:r>
            <a:endParaRPr lang="en-US" dirty="0"/>
          </a:p>
        </p:txBody>
      </p:sp>
      <p:sp>
        <p:nvSpPr>
          <p:cNvPr id="2" name="TextBox 1">
            <a:extLst>
              <a:ext uri="{FF2B5EF4-FFF2-40B4-BE49-F238E27FC236}">
                <a16:creationId xmlns:a16="http://schemas.microsoft.com/office/drawing/2014/main" id="{E8FD7605-3FA7-61CA-C61D-80AE5DD84673}"/>
              </a:ext>
            </a:extLst>
          </p:cNvPr>
          <p:cNvSpPr txBox="1"/>
          <p:nvPr/>
        </p:nvSpPr>
        <p:spPr>
          <a:xfrm>
            <a:off x="721696" y="2521874"/>
            <a:ext cx="2533575" cy="2512725"/>
          </a:xfrm>
          <a:prstGeom prst="rect">
            <a:avLst/>
          </a:prstGeom>
          <a:noFill/>
          <a:ln>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800" b="1" i="0" u="sng"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ontserrat Medium"/>
                <a:ea typeface="+mn-ea"/>
                <a:cs typeface="Segoe UI"/>
              </a:rPr>
              <a:t>Basic</a:t>
            </a:r>
          </a:p>
          <a:p>
            <a:pPr marL="0" marR="0" lvl="0" indent="0" algn="ctr" defTabSz="914400" rtl="0" eaLnBrk="1" fontAlgn="auto" latinLnBrk="0" hangingPunct="1">
              <a:lnSpc>
                <a:spcPct val="100000"/>
              </a:lnSpc>
              <a:spcBef>
                <a:spcPts val="120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I know what it means, but I don’t know how to utilize it and don't have significant </a:t>
            </a:r>
            <a:b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b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experience with it</a:t>
            </a:r>
          </a:p>
        </p:txBody>
      </p:sp>
      <p:sp>
        <p:nvSpPr>
          <p:cNvPr id="3" name="Footer Placeholder 10">
            <a:extLst>
              <a:ext uri="{FF2B5EF4-FFF2-40B4-BE49-F238E27FC236}">
                <a16:creationId xmlns:a16="http://schemas.microsoft.com/office/drawing/2014/main" id="{97347D7D-E142-83DC-438B-D4147B8390E1}"/>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
        <p:nvSpPr>
          <p:cNvPr id="4" name="TextBox 3">
            <a:extLst>
              <a:ext uri="{FF2B5EF4-FFF2-40B4-BE49-F238E27FC236}">
                <a16:creationId xmlns:a16="http://schemas.microsoft.com/office/drawing/2014/main" id="{A3936CA5-1656-2FB1-C1D5-4E6338DC349A}"/>
              </a:ext>
            </a:extLst>
          </p:cNvPr>
          <p:cNvSpPr txBox="1"/>
          <p:nvPr/>
        </p:nvSpPr>
        <p:spPr>
          <a:xfrm>
            <a:off x="7073890" y="2526244"/>
            <a:ext cx="4415484" cy="344709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800" b="1" i="0" u="sng"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ontserrat Medium"/>
                <a:ea typeface="+mn-ea"/>
                <a:cs typeface="Segoe UI"/>
              </a:rPr>
              <a:t>Expert</a:t>
            </a:r>
          </a:p>
          <a:p>
            <a:pPr marL="0" marR="0" lvl="0" indent="0" algn="ctr" defTabSz="914400" rtl="0" eaLnBrk="1" fontAlgn="auto" latinLnBrk="0" hangingPunct="1">
              <a:lnSpc>
                <a:spcPct val="100000"/>
              </a:lnSpc>
              <a:spcBef>
                <a:spcPts val="120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I have extensive knowledge and relevant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developing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accessing multiple sources of funding; </a:t>
            </a:r>
            <a:endParaRPr kumimoji="0" lang="en-US" sz="2000" b="0" i="0" u="none" strike="noStrike" kern="1200" cap="none" spc="0" normalizeH="0" baseline="0" noProof="0" dirty="0">
              <a:ln>
                <a:noFill/>
              </a:ln>
              <a:solidFill>
                <a:prstClr val="black">
                  <a:lumMod val="65000"/>
                  <a:lumOff val="35000"/>
                </a:prstClr>
              </a:solidFill>
              <a:effectLst/>
              <a:uLnTx/>
              <a:uFillTx/>
              <a:latin typeface="Montserrat Medium" panose="00000600000000000000" pitchFamily="2"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convening stakeholders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adding programs to the ETPL; </a:t>
            </a:r>
            <a:endParaRPr kumimoji="0" lang="en-US" sz="2000" b="0" i="0" u="none" strike="noStrike" kern="1200" cap="none" spc="0" normalizeH="0" baseline="0" noProof="0" dirty="0">
              <a:ln>
                <a:noFill/>
              </a:ln>
              <a:solidFill>
                <a:prstClr val="black">
                  <a:lumMod val="65000"/>
                  <a:lumOff val="35000"/>
                </a:prstClr>
              </a:solidFill>
              <a:effectLst/>
              <a:uLnTx/>
              <a:uFillTx/>
              <a:latin typeface="Montserrat Medium" panose="00000600000000000000" pitchFamily="2" charset="0"/>
              <a:ea typeface="+mn-ea"/>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recruiting apprentices or employers. </a:t>
            </a:r>
          </a:p>
        </p:txBody>
      </p:sp>
      <p:sp>
        <p:nvSpPr>
          <p:cNvPr id="6" name="TextBox 5">
            <a:extLst>
              <a:ext uri="{FF2B5EF4-FFF2-40B4-BE49-F238E27FC236}">
                <a16:creationId xmlns:a16="http://schemas.microsoft.com/office/drawing/2014/main" id="{36BFB1F2-315F-26C1-AC00-380DDF9878AD}"/>
              </a:ext>
            </a:extLst>
          </p:cNvPr>
          <p:cNvSpPr txBox="1"/>
          <p:nvPr/>
        </p:nvSpPr>
        <p:spPr>
          <a:xfrm>
            <a:off x="3631053" y="2538823"/>
            <a:ext cx="3126157" cy="283154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800" b="1" i="0" u="sng" strike="noStrike" kern="1200" cap="none" spc="0" normalizeH="0" baseline="0" noProof="0" dirty="0">
                <a:ln>
                  <a:noFill/>
                </a:ln>
                <a:solidFill>
                  <a:prstClr val="black">
                    <a:lumMod val="65000"/>
                    <a:lumOff val="35000"/>
                  </a:prstClr>
                </a:solidFill>
                <a:effectLst>
                  <a:outerShdw blurRad="38100" dist="38100" dir="2700000" algn="tl">
                    <a:srgbClr val="000000">
                      <a:alpha val="43137"/>
                    </a:srgbClr>
                  </a:outerShdw>
                </a:effectLst>
                <a:uLnTx/>
                <a:uFillTx/>
                <a:latin typeface="Montserrat Medium"/>
                <a:ea typeface="+mn-ea"/>
                <a:cs typeface="Segoe UI"/>
              </a:rPr>
              <a:t>Intermediate</a:t>
            </a:r>
          </a:p>
          <a:p>
            <a:pPr marL="0" marR="0" lvl="0" indent="0" algn="ctr" defTabSz="914400" rtl="0" eaLnBrk="1" fontAlgn="auto" latinLnBrk="0" hangingPunct="1">
              <a:lnSpc>
                <a:spcPct val="100000"/>
              </a:lnSpc>
              <a:spcBef>
                <a:spcPts val="120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2000" b="0" i="0" u="none" strike="noStrike" kern="1200" cap="none" spc="0" normalizeH="0" baseline="0" noProof="0" dirty="0">
                <a:ln>
                  <a:noFill/>
                </a:ln>
                <a:solidFill>
                  <a:prstClr val="black">
                    <a:lumMod val="65000"/>
                    <a:lumOff val="35000"/>
                  </a:prstClr>
                </a:solidFill>
                <a:effectLst/>
                <a:uLnTx/>
                <a:uFillTx/>
                <a:latin typeface="Montserrat Medium"/>
                <a:ea typeface="+mn-ea"/>
                <a:cs typeface="Segoe UI"/>
              </a:rPr>
              <a:t>I understand RA, I've had experience with RA in some capacity, and I feel comfortable educating internal and external stakeholders about it.</a:t>
            </a:r>
          </a:p>
        </p:txBody>
      </p:sp>
      <p:sp>
        <p:nvSpPr>
          <p:cNvPr id="7" name="Rectangle 6">
            <a:extLst>
              <a:ext uri="{FF2B5EF4-FFF2-40B4-BE49-F238E27FC236}">
                <a16:creationId xmlns:a16="http://schemas.microsoft.com/office/drawing/2014/main" id="{F4C84A41-B67A-96A1-36D3-182A38F6A5F1}"/>
              </a:ext>
            </a:extLst>
          </p:cNvPr>
          <p:cNvSpPr/>
          <p:nvPr/>
        </p:nvSpPr>
        <p:spPr>
          <a:xfrm>
            <a:off x="6996587" y="2538551"/>
            <a:ext cx="4565150"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FE2038F-E6CA-5BB9-32CB-53118F91847A}"/>
              </a:ext>
            </a:extLst>
          </p:cNvPr>
          <p:cNvSpPr/>
          <p:nvPr/>
        </p:nvSpPr>
        <p:spPr>
          <a:xfrm>
            <a:off x="3509780" y="2535468"/>
            <a:ext cx="3290232"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F59AC96-E00C-A07D-9373-69C9745C9BC5}"/>
              </a:ext>
            </a:extLst>
          </p:cNvPr>
          <p:cNvSpPr/>
          <p:nvPr/>
        </p:nvSpPr>
        <p:spPr>
          <a:xfrm>
            <a:off x="638605" y="2521614"/>
            <a:ext cx="2719450" cy="3394759"/>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09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31844"/>
            <a:ext cx="10515600" cy="483987"/>
          </a:xfrm>
        </p:spPr>
        <p:txBody>
          <a:bodyPr>
            <a:normAutofit fontScale="90000"/>
          </a:bodyPr>
          <a:lstStyle/>
          <a:p>
            <a:r>
              <a:rPr lang="en-US" sz="4900" dirty="0">
                <a:latin typeface="Montserrat"/>
              </a:rPr>
              <a:t>What is Registered Apprenticeship?</a:t>
            </a:r>
            <a:br>
              <a:rPr lang="en-US" dirty="0"/>
            </a:b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1109609" y="1857406"/>
            <a:ext cx="6127243" cy="3968750"/>
          </a:xfrm>
        </p:spPr>
        <p:txBody>
          <a:bodyPr anchor="ctr" anchorCtr="0"/>
          <a:lstStyle/>
          <a:p>
            <a:pPr marL="0" indent="0">
              <a:buNone/>
            </a:pPr>
            <a:r>
              <a:rPr lang="en-US" dirty="0"/>
              <a:t>Registered Apprenticeship is a proven, customizable, and structured model to </a:t>
            </a:r>
            <a:r>
              <a:rPr lang="en-US" b="1" i="1" dirty="0"/>
              <a:t>find and train diverse new talent</a:t>
            </a:r>
            <a:r>
              <a:rPr lang="en-US" dirty="0"/>
              <a:t> as well as </a:t>
            </a:r>
            <a:r>
              <a:rPr lang="en-US" b="1" i="1" dirty="0"/>
              <a:t>upskill current workers </a:t>
            </a:r>
            <a:r>
              <a:rPr lang="en-US" dirty="0"/>
              <a:t>in critical occupations. </a:t>
            </a:r>
          </a:p>
        </p:txBody>
      </p:sp>
      <p:sp>
        <p:nvSpPr>
          <p:cNvPr id="11" name="Footer Placeholder 10">
            <a:extLst>
              <a:ext uri="{FF2B5EF4-FFF2-40B4-BE49-F238E27FC236}">
                <a16:creationId xmlns:a16="http://schemas.microsoft.com/office/drawing/2014/main" id="{6ABCBE4D-AAA5-4E3A-6F50-4433A79FAEBE}"/>
              </a:ext>
            </a:extLst>
          </p:cNvPr>
          <p:cNvSpPr>
            <a:spLocks noGrp="1"/>
          </p:cNvSpPr>
          <p:nvPr>
            <p:ph type="ftr" sz="quarter" idx="4294967295"/>
          </p:nvPr>
        </p:nvSpPr>
        <p:spPr>
          <a:xfrm>
            <a:off x="9982200" y="6492875"/>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852" y="2137892"/>
            <a:ext cx="4955147" cy="3303431"/>
          </a:xfrm>
          <a:prstGeom prst="rect">
            <a:avLst/>
          </a:prstGeom>
        </p:spPr>
      </p:pic>
    </p:spTree>
    <p:extLst>
      <p:ext uri="{BB962C8B-B14F-4D97-AF65-F5344CB8AC3E}">
        <p14:creationId xmlns:p14="http://schemas.microsoft.com/office/powerpoint/2010/main" val="241794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a:xfrm>
            <a:off x="311727" y="402797"/>
            <a:ext cx="11815618" cy="1325563"/>
          </a:xfrm>
        </p:spPr>
        <p:txBody>
          <a:bodyPr>
            <a:normAutofit/>
          </a:bodyPr>
          <a:lstStyle/>
          <a:p>
            <a:r>
              <a:rPr lang="en-US" dirty="0">
                <a:latin typeface="Montserrat"/>
              </a:rPr>
              <a:t>Five Core Components of RA </a:t>
            </a:r>
            <a:endParaRPr lang="en-US" dirty="0"/>
          </a:p>
        </p:txBody>
      </p:sp>
      <p:grpSp>
        <p:nvGrpSpPr>
          <p:cNvPr id="140" name="Group 139">
            <a:extLst>
              <a:ext uri="{FF2B5EF4-FFF2-40B4-BE49-F238E27FC236}">
                <a16:creationId xmlns:a16="http://schemas.microsoft.com/office/drawing/2014/main" id="{DF094ABA-1E3C-6608-EABC-6864047F9084}"/>
              </a:ext>
            </a:extLst>
          </p:cNvPr>
          <p:cNvGrpSpPr/>
          <p:nvPr/>
        </p:nvGrpSpPr>
        <p:grpSpPr>
          <a:xfrm>
            <a:off x="673921" y="2319408"/>
            <a:ext cx="1842411" cy="2331010"/>
            <a:chOff x="878605" y="2716566"/>
            <a:chExt cx="1842411" cy="2331010"/>
          </a:xfrm>
        </p:grpSpPr>
        <p:sp>
          <p:nvSpPr>
            <p:cNvPr id="69" name="pole tekstowe 13">
              <a:extLst>
                <a:ext uri="{FF2B5EF4-FFF2-40B4-BE49-F238E27FC236}">
                  <a16:creationId xmlns:a16="http://schemas.microsoft.com/office/drawing/2014/main" id="{399C3A39-0317-FFEB-C989-28B4A30B1C01}"/>
                </a:ext>
              </a:extLst>
            </p:cNvPr>
            <p:cNvSpPr txBox="1"/>
            <p:nvPr userDrawn="1"/>
          </p:nvSpPr>
          <p:spPr>
            <a:xfrm>
              <a:off x="878605" y="4401245"/>
              <a:ext cx="1842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Employer Involvement</a:t>
              </a:r>
              <a:endParaRPr kumimoji="0" lang="pl-PL" sz="1800" b="1"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nvGrpSpPr>
            <p:cNvPr id="135" name="Group 134">
              <a:extLst>
                <a:ext uri="{FF2B5EF4-FFF2-40B4-BE49-F238E27FC236}">
                  <a16:creationId xmlns:a16="http://schemas.microsoft.com/office/drawing/2014/main" id="{1CFE45BF-8F6A-F23F-C49B-1A3DA5F2C5CA}"/>
                </a:ext>
              </a:extLst>
            </p:cNvPr>
            <p:cNvGrpSpPr/>
            <p:nvPr/>
          </p:nvGrpSpPr>
          <p:grpSpPr>
            <a:xfrm>
              <a:off x="1114010" y="2716566"/>
              <a:ext cx="1371600" cy="1371600"/>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010" y="2770820"/>
                <a:ext cx="1371600" cy="1371600"/>
              </a:xfrm>
              <a:prstGeom prst="rect">
                <a:avLst/>
              </a:prstGeom>
            </p:spPr>
          </p:pic>
        </p:grpSp>
      </p:grpSp>
      <p:grpSp>
        <p:nvGrpSpPr>
          <p:cNvPr id="143" name="Group 142">
            <a:extLst>
              <a:ext uri="{FF2B5EF4-FFF2-40B4-BE49-F238E27FC236}">
                <a16:creationId xmlns:a16="http://schemas.microsoft.com/office/drawing/2014/main" id="{EE22D091-3A7E-225D-4AEC-EBA3088EB005}"/>
              </a:ext>
            </a:extLst>
          </p:cNvPr>
          <p:cNvGrpSpPr/>
          <p:nvPr/>
        </p:nvGrpSpPr>
        <p:grpSpPr>
          <a:xfrm>
            <a:off x="7506390" y="2319408"/>
            <a:ext cx="1474908" cy="2608009"/>
            <a:chOff x="7652154" y="2716566"/>
            <a:chExt cx="1474908" cy="2608009"/>
          </a:xfrm>
        </p:grpSpPr>
        <p:sp>
          <p:nvSpPr>
            <p:cNvPr id="74" name="pole tekstowe 13">
              <a:extLst>
                <a:ext uri="{FF2B5EF4-FFF2-40B4-BE49-F238E27FC236}">
                  <a16:creationId xmlns:a16="http://schemas.microsoft.com/office/drawing/2014/main" id="{D1B1FF5A-DD54-8046-2D29-270E36498340}"/>
                </a:ext>
              </a:extLst>
            </p:cNvPr>
            <p:cNvSpPr txBox="1"/>
            <p:nvPr userDrawn="1"/>
          </p:nvSpPr>
          <p:spPr>
            <a:xfrm>
              <a:off x="7652154" y="4401245"/>
              <a:ext cx="14749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Rewards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Skill Gains</a:t>
              </a:r>
              <a:endParaRPr kumimoji="0" lang="pl-PL" sz="1800" b="1"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nvGrpSpPr>
            <p:cNvPr id="138" name="Group 137">
              <a:extLst>
                <a:ext uri="{FF2B5EF4-FFF2-40B4-BE49-F238E27FC236}">
                  <a16:creationId xmlns:a16="http://schemas.microsoft.com/office/drawing/2014/main" id="{404DFA56-EA3F-D5F6-CFCF-A7335C1975D4}"/>
                </a:ext>
              </a:extLst>
            </p:cNvPr>
            <p:cNvGrpSpPr/>
            <p:nvPr/>
          </p:nvGrpSpPr>
          <p:grpSpPr>
            <a:xfrm>
              <a:off x="7703808" y="2716566"/>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grpSp>
        <p:nvGrpSpPr>
          <p:cNvPr id="144" name="Group 143">
            <a:extLst>
              <a:ext uri="{FF2B5EF4-FFF2-40B4-BE49-F238E27FC236}">
                <a16:creationId xmlns:a16="http://schemas.microsoft.com/office/drawing/2014/main" id="{8B8BEE43-1F1A-D8FA-8181-4E01FC0EE197}"/>
              </a:ext>
            </a:extLst>
          </p:cNvPr>
          <p:cNvGrpSpPr/>
          <p:nvPr/>
        </p:nvGrpSpPr>
        <p:grpSpPr>
          <a:xfrm>
            <a:off x="9603450" y="2319408"/>
            <a:ext cx="1877287" cy="2608009"/>
            <a:chOff x="9562334" y="2716566"/>
            <a:chExt cx="1877287" cy="2608009"/>
          </a:xfrm>
        </p:grpSpPr>
        <p:sp>
          <p:nvSpPr>
            <p:cNvPr id="78" name="pole tekstowe 13">
              <a:extLst>
                <a:ext uri="{FF2B5EF4-FFF2-40B4-BE49-F238E27FC236}">
                  <a16:creationId xmlns:a16="http://schemas.microsoft.com/office/drawing/2014/main" id="{2721A80F-BB5E-EB1F-4771-27E104E2F2C1}"/>
                </a:ext>
              </a:extLst>
            </p:cNvPr>
            <p:cNvSpPr txBox="1"/>
            <p:nvPr userDrawn="1"/>
          </p:nvSpPr>
          <p:spPr>
            <a:xfrm>
              <a:off x="9562334" y="4401245"/>
              <a:ext cx="18772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National Occupational Credential</a:t>
              </a:r>
              <a:endParaRPr kumimoji="0" lang="pl-PL" sz="1800" b="1"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nvGrpSpPr>
            <p:cNvPr id="139" name="Group 138">
              <a:extLst>
                <a:ext uri="{FF2B5EF4-FFF2-40B4-BE49-F238E27FC236}">
                  <a16:creationId xmlns:a16="http://schemas.microsoft.com/office/drawing/2014/main" id="{6D99A983-CC23-719E-D033-6334309800BE}"/>
                </a:ext>
              </a:extLst>
            </p:cNvPr>
            <p:cNvGrpSpPr/>
            <p:nvPr/>
          </p:nvGrpSpPr>
          <p:grpSpPr>
            <a:xfrm>
              <a:off x="9815177" y="2716566"/>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0" cy="914400"/>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grpSp>
        <p:nvGrpSpPr>
          <p:cNvPr id="141" name="Group 140">
            <a:extLst>
              <a:ext uri="{FF2B5EF4-FFF2-40B4-BE49-F238E27FC236}">
                <a16:creationId xmlns:a16="http://schemas.microsoft.com/office/drawing/2014/main" id="{76FBB0EE-6203-F76C-331D-A9A83074DB30}"/>
              </a:ext>
            </a:extLst>
          </p:cNvPr>
          <p:cNvGrpSpPr/>
          <p:nvPr/>
        </p:nvGrpSpPr>
        <p:grpSpPr>
          <a:xfrm>
            <a:off x="3138484" y="2319408"/>
            <a:ext cx="1561801" cy="2885008"/>
            <a:chOff x="3162164" y="2716566"/>
            <a:chExt cx="1561801" cy="2885008"/>
          </a:xfrm>
        </p:grpSpPr>
        <p:sp>
          <p:nvSpPr>
            <p:cNvPr id="82" name="pole tekstowe 13">
              <a:extLst>
                <a:ext uri="{FF2B5EF4-FFF2-40B4-BE49-F238E27FC236}">
                  <a16:creationId xmlns:a16="http://schemas.microsoft.com/office/drawing/2014/main" id="{57357502-6785-B30B-9D28-166369530D20}"/>
                </a:ext>
              </a:extLst>
            </p:cNvPr>
            <p:cNvSpPr txBox="1"/>
            <p:nvPr userDrawn="1"/>
          </p:nvSpPr>
          <p:spPr>
            <a:xfrm>
              <a:off x="3162164" y="4401245"/>
              <a:ext cx="15618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Structured On-the-Job Learning (OJL)</a:t>
              </a:r>
              <a:endParaRPr kumimoji="0" lang="pl-PL" sz="1800" b="1"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nvGrpSpPr>
            <p:cNvPr id="136" name="Group 135">
              <a:extLst>
                <a:ext uri="{FF2B5EF4-FFF2-40B4-BE49-F238E27FC236}">
                  <a16:creationId xmlns:a16="http://schemas.microsoft.com/office/drawing/2014/main" id="{A58E678C-FF82-F727-9406-20A0DF7D314E}"/>
                </a:ext>
              </a:extLst>
            </p:cNvPr>
            <p:cNvGrpSpPr/>
            <p:nvPr/>
          </p:nvGrpSpPr>
          <p:grpSpPr>
            <a:xfrm>
              <a:off x="3257264" y="2716566"/>
              <a:ext cx="1371600" cy="1371600"/>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7264" y="2652166"/>
                <a:ext cx="1371600" cy="1371600"/>
              </a:xfrm>
              <a:prstGeom prst="rect">
                <a:avLst/>
              </a:prstGeom>
            </p:spPr>
          </p:pic>
        </p:grpSp>
      </p:grpSp>
      <p:grpSp>
        <p:nvGrpSpPr>
          <p:cNvPr id="142" name="Group 141">
            <a:extLst>
              <a:ext uri="{FF2B5EF4-FFF2-40B4-BE49-F238E27FC236}">
                <a16:creationId xmlns:a16="http://schemas.microsoft.com/office/drawing/2014/main" id="{A837280C-F624-34B1-1F54-09F916B42785}"/>
              </a:ext>
            </a:extLst>
          </p:cNvPr>
          <p:cNvGrpSpPr/>
          <p:nvPr/>
        </p:nvGrpSpPr>
        <p:grpSpPr>
          <a:xfrm>
            <a:off x="5322437" y="2319408"/>
            <a:ext cx="1561801" cy="2608009"/>
            <a:chOff x="5331326" y="2716566"/>
            <a:chExt cx="1561801" cy="2608009"/>
          </a:xfrm>
        </p:grpSpPr>
        <p:sp>
          <p:nvSpPr>
            <p:cNvPr id="92" name="pole tekstowe 13">
              <a:extLst>
                <a:ext uri="{FF2B5EF4-FFF2-40B4-BE49-F238E27FC236}">
                  <a16:creationId xmlns:a16="http://schemas.microsoft.com/office/drawing/2014/main" id="{2A80EC41-3B9C-F34E-D095-F025A36DF23C}"/>
                </a:ext>
              </a:extLst>
            </p:cNvPr>
            <p:cNvSpPr txBox="1"/>
            <p:nvPr userDrawn="1"/>
          </p:nvSpPr>
          <p:spPr>
            <a:xfrm>
              <a:off x="5331326" y="4401245"/>
              <a:ext cx="15618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Related Instruction (RI)</a:t>
              </a:r>
              <a:endParaRPr kumimoji="0" lang="pl-PL" sz="1800" b="1"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nvGrpSpPr>
            <p:cNvPr id="137" name="Group 136">
              <a:extLst>
                <a:ext uri="{FF2B5EF4-FFF2-40B4-BE49-F238E27FC236}">
                  <a16:creationId xmlns:a16="http://schemas.microsoft.com/office/drawing/2014/main" id="{38D3E677-1689-BF9A-3376-0F192C02212D}"/>
                </a:ext>
              </a:extLst>
            </p:cNvPr>
            <p:cNvGrpSpPr/>
            <p:nvPr/>
          </p:nvGrpSpPr>
          <p:grpSpPr>
            <a:xfrm>
              <a:off x="5426426" y="2716566"/>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55654" y="2859212"/>
                <a:ext cx="1113144" cy="1113144"/>
              </a:xfrm>
              <a:prstGeom prst="rect">
                <a:avLst/>
              </a:prstGeom>
            </p:spPr>
          </p:pic>
        </p:grpSp>
      </p:grpSp>
      <p:sp>
        <p:nvSpPr>
          <p:cNvPr id="7" name="Footer Placeholder 10">
            <a:extLst>
              <a:ext uri="{FF2B5EF4-FFF2-40B4-BE49-F238E27FC236}">
                <a16:creationId xmlns:a16="http://schemas.microsoft.com/office/drawing/2014/main" id="{A0220B32-CA75-35B9-E97B-7EEEBEC8DCD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248688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793C-DEF3-09FD-4B72-61D170EFB98F}"/>
              </a:ext>
            </a:extLst>
          </p:cNvPr>
          <p:cNvSpPr>
            <a:spLocks noGrp="1"/>
          </p:cNvSpPr>
          <p:nvPr>
            <p:ph type="title"/>
          </p:nvPr>
        </p:nvSpPr>
        <p:spPr>
          <a:xfrm>
            <a:off x="344510" y="464355"/>
            <a:ext cx="12024952" cy="1314831"/>
          </a:xfrm>
        </p:spPr>
        <p:txBody>
          <a:bodyPr>
            <a:normAutofit/>
          </a:bodyPr>
          <a:lstStyle/>
          <a:p>
            <a:r>
              <a:rPr lang="en-US" dirty="0">
                <a:latin typeface="Montserrat"/>
              </a:rPr>
              <a:t>Key Organizational Apprenticeship Roles</a:t>
            </a:r>
          </a:p>
        </p:txBody>
      </p:sp>
      <p:cxnSp>
        <p:nvCxnSpPr>
          <p:cNvPr id="23" name="Łącznik prosty 26">
            <a:extLst>
              <a:ext uri="{FF2B5EF4-FFF2-40B4-BE49-F238E27FC236}">
                <a16:creationId xmlns:a16="http://schemas.microsoft.com/office/drawing/2014/main" id="{864FEB4A-3B48-E14B-6E4A-0425661B370F}"/>
              </a:ext>
            </a:extLst>
          </p:cNvPr>
          <p:cNvCxnSpPr>
            <a:cxnSpLocks/>
          </p:cNvCxnSpPr>
          <p:nvPr userDrawn="1"/>
        </p:nvCxnSpPr>
        <p:spPr>
          <a:xfrm flipH="1">
            <a:off x="3383115" y="4315544"/>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4" name="Łącznik prosty 26">
            <a:extLst>
              <a:ext uri="{FF2B5EF4-FFF2-40B4-BE49-F238E27FC236}">
                <a16:creationId xmlns:a16="http://schemas.microsoft.com/office/drawing/2014/main" id="{B4C4D0B5-FF8C-4C7E-EA7C-2AD796DD4899}"/>
              </a:ext>
            </a:extLst>
          </p:cNvPr>
          <p:cNvCxnSpPr>
            <a:cxnSpLocks/>
          </p:cNvCxnSpPr>
          <p:nvPr userDrawn="1"/>
        </p:nvCxnSpPr>
        <p:spPr>
          <a:xfrm flipH="1">
            <a:off x="6373738" y="4315544"/>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5" name="Łącznik prosty 26">
            <a:extLst>
              <a:ext uri="{FF2B5EF4-FFF2-40B4-BE49-F238E27FC236}">
                <a16:creationId xmlns:a16="http://schemas.microsoft.com/office/drawing/2014/main" id="{316EF346-D37D-9DE4-995A-8608260A708D}"/>
              </a:ext>
            </a:extLst>
          </p:cNvPr>
          <p:cNvCxnSpPr>
            <a:cxnSpLocks/>
          </p:cNvCxnSpPr>
          <p:nvPr userDrawn="1"/>
        </p:nvCxnSpPr>
        <p:spPr>
          <a:xfrm flipH="1">
            <a:off x="9096852" y="4315544"/>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728662E-4472-DA62-14C8-2FD61B9E1182}"/>
              </a:ext>
            </a:extLst>
          </p:cNvPr>
          <p:cNvGrpSpPr/>
          <p:nvPr/>
        </p:nvGrpSpPr>
        <p:grpSpPr>
          <a:xfrm>
            <a:off x="3510759" y="2320581"/>
            <a:ext cx="2737648" cy="2949070"/>
            <a:chOff x="3401206" y="2320581"/>
            <a:chExt cx="2737648" cy="2949070"/>
          </a:xfrm>
        </p:grpSpPr>
        <p:sp>
          <p:nvSpPr>
            <p:cNvPr id="20" name="pole tekstowe 13">
              <a:extLst>
                <a:ext uri="{FF2B5EF4-FFF2-40B4-BE49-F238E27FC236}">
                  <a16:creationId xmlns:a16="http://schemas.microsoft.com/office/drawing/2014/main" id="{BA074BBC-F2A7-EEFC-C853-561F1803BE74}"/>
                </a:ext>
              </a:extLst>
            </p:cNvPr>
            <p:cNvSpPr txBox="1"/>
            <p:nvPr userDrawn="1"/>
          </p:nvSpPr>
          <p:spPr>
            <a:xfrm>
              <a:off x="3486891" y="3936055"/>
              <a:ext cx="25662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RI Provider</a:t>
              </a:r>
              <a:endParaRPr kumimoji="0" lang="pl-PL" sz="1800" b="1" i="0" u="none" strike="noStrike" kern="1200" cap="none" spc="0" normalizeH="0" baseline="0" noProof="0" dirty="0">
                <a:ln>
                  <a:noFill/>
                </a:ln>
                <a:solidFill>
                  <a:srgbClr val="4472C4"/>
                </a:solidFill>
                <a:effectLst/>
                <a:uLnTx/>
                <a:uFillTx/>
                <a:latin typeface="Franklin Gothic Medium" panose="020B0603020102020204" pitchFamily="34" charset="0"/>
                <a:ea typeface="+mn-ea"/>
                <a:cs typeface="+mn-cs"/>
              </a:endParaRPr>
            </a:p>
          </p:txBody>
        </p:sp>
        <p:sp>
          <p:nvSpPr>
            <p:cNvPr id="22" name="pole tekstowe 13">
              <a:extLst>
                <a:ext uri="{FF2B5EF4-FFF2-40B4-BE49-F238E27FC236}">
                  <a16:creationId xmlns:a16="http://schemas.microsoft.com/office/drawing/2014/main" id="{D4BEB377-2833-5B71-3BFE-60ADB7B119AC}"/>
                </a:ext>
              </a:extLst>
            </p:cNvPr>
            <p:cNvSpPr txBox="1"/>
            <p:nvPr userDrawn="1"/>
          </p:nvSpPr>
          <p:spPr>
            <a:xfrm>
              <a:off x="3401206" y="4315544"/>
              <a:ext cx="273764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Entity that provides instruction to apprentices in the designated occupation’s core knowledge, skills, and abilities.</a:t>
              </a:r>
              <a:endParaRPr kumimoji="0" lang="pl-PL" sz="1400" b="0" i="0" u="none" strike="noStrike" kern="1200" cap="none" spc="0" normalizeH="0" baseline="0" noProof="0" dirty="0">
                <a:ln>
                  <a:noFill/>
                </a:ln>
                <a:solidFill>
                  <a:srgbClr val="4472C4"/>
                </a:solidFill>
                <a:effectLst/>
                <a:uLnTx/>
                <a:uFillTx/>
                <a:latin typeface="Franklin Gothic Book" panose="020B0503020102020204" pitchFamily="34" charset="0"/>
                <a:ea typeface="+mn-ea"/>
                <a:cs typeface="+mn-cs"/>
              </a:endParaRPr>
            </a:p>
          </p:txBody>
        </p:sp>
        <p:grpSp>
          <p:nvGrpSpPr>
            <p:cNvPr id="53" name="Group 52">
              <a:extLst>
                <a:ext uri="{FF2B5EF4-FFF2-40B4-BE49-F238E27FC236}">
                  <a16:creationId xmlns:a16="http://schemas.microsoft.com/office/drawing/2014/main" id="{51A2458B-E619-ADC6-D678-D9317162E628}"/>
                </a:ext>
              </a:extLst>
            </p:cNvPr>
            <p:cNvGrpSpPr/>
            <p:nvPr/>
          </p:nvGrpSpPr>
          <p:grpSpPr>
            <a:xfrm>
              <a:off x="4084230" y="2320581"/>
              <a:ext cx="1371600" cy="1371600"/>
              <a:chOff x="4084230" y="2320581"/>
              <a:chExt cx="1371600" cy="1371600"/>
            </a:xfrm>
          </p:grpSpPr>
          <p:sp>
            <p:nvSpPr>
              <p:cNvPr id="17" name="AutoShape 23">
                <a:extLst>
                  <a:ext uri="{FF2B5EF4-FFF2-40B4-BE49-F238E27FC236}">
                    <a16:creationId xmlns:a16="http://schemas.microsoft.com/office/drawing/2014/main" id="{C3A1F688-1962-DD60-597C-7217E2F8D462}"/>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8" name="Grupa 65">
                <a:extLst>
                  <a:ext uri="{FF2B5EF4-FFF2-40B4-BE49-F238E27FC236}">
                    <a16:creationId xmlns:a16="http://schemas.microsoft.com/office/drawing/2014/main" id="{C8711B0F-7814-00C8-8515-EAC81CF15DB0}"/>
                  </a:ext>
                </a:extLst>
              </p:cNvPr>
              <p:cNvGrpSpPr/>
              <p:nvPr userDrawn="1"/>
            </p:nvGrpSpPr>
            <p:grpSpPr>
              <a:xfrm>
                <a:off x="4432532" y="2692463"/>
                <a:ext cx="541337" cy="412750"/>
                <a:chOff x="906463" y="3402013"/>
                <a:chExt cx="541337" cy="412750"/>
              </a:xfrm>
            </p:grpSpPr>
            <p:sp>
              <p:nvSpPr>
                <p:cNvPr id="32" name="Freeform 25">
                  <a:extLst>
                    <a:ext uri="{FF2B5EF4-FFF2-40B4-BE49-F238E27FC236}">
                      <a16:creationId xmlns:a16="http://schemas.microsoft.com/office/drawing/2014/main" id="{E3BB0B52-4950-A951-EF0B-53512E51325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ACE8D492-0144-61AA-B4C7-671A6F8380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66A763C3-9D03-F22A-CFAA-053D699038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8ACF5197-29A5-3BAB-37C6-B1B230FCEE6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E1E976AF-DB55-47F2-1548-6FA6B77E11D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19" name="Oval 18">
                <a:extLst>
                  <a:ext uri="{FF2B5EF4-FFF2-40B4-BE49-F238E27FC236}">
                    <a16:creationId xmlns:a16="http://schemas.microsoft.com/office/drawing/2014/main" id="{901A6636-A17A-D98E-9581-C130CC53D822}"/>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7" name="Graphic 26" descr="Customer review with solid fill">
                <a:extLst>
                  <a:ext uri="{FF2B5EF4-FFF2-40B4-BE49-F238E27FC236}">
                    <a16:creationId xmlns:a16="http://schemas.microsoft.com/office/drawing/2014/main" id="{3AEC42C0-5D89-43BD-5393-610F4926FA2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2830" y="2535682"/>
                <a:ext cx="914400" cy="914400"/>
              </a:xfrm>
              <a:prstGeom prst="rect">
                <a:avLst/>
              </a:prstGeom>
            </p:spPr>
          </p:pic>
        </p:grpSp>
      </p:grpSp>
      <p:grpSp>
        <p:nvGrpSpPr>
          <p:cNvPr id="58" name="Group 57">
            <a:extLst>
              <a:ext uri="{FF2B5EF4-FFF2-40B4-BE49-F238E27FC236}">
                <a16:creationId xmlns:a16="http://schemas.microsoft.com/office/drawing/2014/main" id="{DDF8DAD6-372B-2178-F255-44190BFC14BB}"/>
              </a:ext>
            </a:extLst>
          </p:cNvPr>
          <p:cNvGrpSpPr/>
          <p:nvPr/>
        </p:nvGrpSpPr>
        <p:grpSpPr>
          <a:xfrm>
            <a:off x="6501382" y="2307082"/>
            <a:ext cx="2470139" cy="3393457"/>
            <a:chOff x="6387608" y="2307082"/>
            <a:chExt cx="2470139" cy="3393457"/>
          </a:xfrm>
        </p:grpSpPr>
        <p:sp>
          <p:nvSpPr>
            <p:cNvPr id="9" name="pole tekstowe 13">
              <a:extLst>
                <a:ext uri="{FF2B5EF4-FFF2-40B4-BE49-F238E27FC236}">
                  <a16:creationId xmlns:a16="http://schemas.microsoft.com/office/drawing/2014/main" id="{6325CA46-1226-33F5-1679-C113BF42186A}"/>
                </a:ext>
              </a:extLst>
            </p:cNvPr>
            <p:cNvSpPr txBox="1"/>
            <p:nvPr userDrawn="1"/>
          </p:nvSpPr>
          <p:spPr>
            <a:xfrm>
              <a:off x="6865386" y="3936055"/>
              <a:ext cx="14749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Employer</a:t>
              </a:r>
              <a:endParaRPr kumimoji="0" lang="pl-PL" sz="1800" b="1" i="0" u="none" strike="noStrike" kern="1200" cap="none" spc="0" normalizeH="0" baseline="0" noProof="0" dirty="0">
                <a:ln>
                  <a:noFill/>
                </a:ln>
                <a:solidFill>
                  <a:srgbClr val="4472C4"/>
                </a:solidFill>
                <a:effectLst/>
                <a:uLnTx/>
                <a:uFillTx/>
                <a:latin typeface="Franklin Gothic Medium" panose="020B0603020102020204" pitchFamily="34" charset="0"/>
                <a:ea typeface="+mn-ea"/>
                <a:cs typeface="+mn-cs"/>
              </a:endParaRPr>
            </a:p>
          </p:txBody>
        </p:sp>
        <p:sp>
          <p:nvSpPr>
            <p:cNvPr id="26" name="pole tekstowe 13">
              <a:extLst>
                <a:ext uri="{FF2B5EF4-FFF2-40B4-BE49-F238E27FC236}">
                  <a16:creationId xmlns:a16="http://schemas.microsoft.com/office/drawing/2014/main" id="{9375E934-55AC-361F-AD5A-8D19ED964432}"/>
                </a:ext>
              </a:extLst>
            </p:cNvPr>
            <p:cNvSpPr txBox="1"/>
            <p:nvPr userDrawn="1"/>
          </p:nvSpPr>
          <p:spPr>
            <a:xfrm>
              <a:off x="6387608" y="4315544"/>
              <a:ext cx="2470139" cy="13849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a:ea typeface="+mn-ea"/>
                  <a:cs typeface="+mn-cs"/>
                </a:rPr>
                <a:t> </a:t>
              </a:r>
              <a:r>
                <a:rPr kumimoji="0" lang="en-US" sz="1400" b="0" i="0" u="none" strike="noStrike" kern="1200" cap="none" spc="0" normalizeH="0" baseline="0" noProof="0" dirty="0">
                  <a:ln>
                    <a:noFill/>
                  </a:ln>
                  <a:solidFill>
                    <a:prstClr val="black"/>
                  </a:solidFill>
                  <a:effectLst/>
                  <a:uLnTx/>
                  <a:uFillTx/>
                  <a:latin typeface="Franklin Gothic Book"/>
                  <a:ea typeface="+mn-ea"/>
                  <a:cs typeface="+mn-cs"/>
                </a:rPr>
                <a:t>Hires and provides paid OJL for apprentices under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a:ea typeface="+mn-ea"/>
                  <a:cs typeface="+mn-cs"/>
                </a:rPr>
                <a:t>supervision of a designated mentor who is a skilled professional in </a:t>
              </a:r>
              <a:endPar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a:ea typeface="+mn-ea"/>
                  <a:cs typeface="+mn-cs"/>
                </a:rPr>
                <a:t>that occupation.</a:t>
              </a:r>
              <a:endParaRPr kumimoji="0" lang="pl-PL" sz="1400" b="0" i="0" u="none" strike="noStrike" kern="1200" cap="none" spc="0" normalizeH="0" baseline="0" noProof="0" dirty="0">
                <a:ln>
                  <a:noFill/>
                </a:ln>
                <a:solidFill>
                  <a:srgbClr val="4472C4"/>
                </a:solidFill>
                <a:effectLst/>
                <a:uLnTx/>
                <a:uFillTx/>
                <a:latin typeface="Franklin Gothic Book"/>
                <a:ea typeface="+mn-ea"/>
                <a:cs typeface="+mn-cs"/>
              </a:endParaRPr>
            </a:p>
          </p:txBody>
        </p:sp>
        <p:grpSp>
          <p:nvGrpSpPr>
            <p:cNvPr id="54" name="Group 53">
              <a:extLst>
                <a:ext uri="{FF2B5EF4-FFF2-40B4-BE49-F238E27FC236}">
                  <a16:creationId xmlns:a16="http://schemas.microsoft.com/office/drawing/2014/main" id="{9EEA245E-6C3F-C855-2DCD-D89C12318FE6}"/>
                </a:ext>
              </a:extLst>
            </p:cNvPr>
            <p:cNvGrpSpPr/>
            <p:nvPr/>
          </p:nvGrpSpPr>
          <p:grpSpPr>
            <a:xfrm>
              <a:off x="6844895" y="2307082"/>
              <a:ext cx="1371600" cy="1371600"/>
              <a:chOff x="6844895" y="2307082"/>
              <a:chExt cx="1371600" cy="1371600"/>
            </a:xfrm>
          </p:grpSpPr>
          <p:sp>
            <p:nvSpPr>
              <p:cNvPr id="10" name="AutoShape 23">
                <a:extLst>
                  <a:ext uri="{FF2B5EF4-FFF2-40B4-BE49-F238E27FC236}">
                    <a16:creationId xmlns:a16="http://schemas.microsoft.com/office/drawing/2014/main" id="{F83B8E6C-9DCE-55C9-1467-F415B35402F6}"/>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upa 65">
                <a:extLst>
                  <a:ext uri="{FF2B5EF4-FFF2-40B4-BE49-F238E27FC236}">
                    <a16:creationId xmlns:a16="http://schemas.microsoft.com/office/drawing/2014/main" id="{BD228A59-A6CE-C267-A312-DAF1E356D23E}"/>
                  </a:ext>
                </a:extLst>
              </p:cNvPr>
              <p:cNvGrpSpPr/>
              <p:nvPr userDrawn="1"/>
            </p:nvGrpSpPr>
            <p:grpSpPr>
              <a:xfrm>
                <a:off x="7405168" y="2650109"/>
                <a:ext cx="541337" cy="412750"/>
                <a:chOff x="906463" y="3402013"/>
                <a:chExt cx="541337" cy="412750"/>
              </a:xfrm>
            </p:grpSpPr>
            <p:sp>
              <p:nvSpPr>
                <p:cNvPr id="42" name="Freeform 25">
                  <a:extLst>
                    <a:ext uri="{FF2B5EF4-FFF2-40B4-BE49-F238E27FC236}">
                      <a16:creationId xmlns:a16="http://schemas.microsoft.com/office/drawing/2014/main" id="{21029E77-E31F-3A7E-1C28-97FAB301700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3" name="Freeform 26">
                  <a:extLst>
                    <a:ext uri="{FF2B5EF4-FFF2-40B4-BE49-F238E27FC236}">
                      <a16:creationId xmlns:a16="http://schemas.microsoft.com/office/drawing/2014/main" id="{37382F3D-E5A9-E0D3-F95D-15FEA36D2C4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4" name="Freeform 27">
                  <a:extLst>
                    <a:ext uri="{FF2B5EF4-FFF2-40B4-BE49-F238E27FC236}">
                      <a16:creationId xmlns:a16="http://schemas.microsoft.com/office/drawing/2014/main" id="{828E2E35-E56D-A01E-25DA-0F4B2DD5029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5" name="Freeform 28">
                  <a:extLst>
                    <a:ext uri="{FF2B5EF4-FFF2-40B4-BE49-F238E27FC236}">
                      <a16:creationId xmlns:a16="http://schemas.microsoft.com/office/drawing/2014/main" id="{D1EE6C1D-8497-C8AA-6BC6-14964F209D8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6" name="Freeform 29">
                  <a:extLst>
                    <a:ext uri="{FF2B5EF4-FFF2-40B4-BE49-F238E27FC236}">
                      <a16:creationId xmlns:a16="http://schemas.microsoft.com/office/drawing/2014/main" id="{6B57A999-A8F1-A113-C9EE-FAFFB63CEBD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12" name="Oval 11">
                <a:extLst>
                  <a:ext uri="{FF2B5EF4-FFF2-40B4-BE49-F238E27FC236}">
                    <a16:creationId xmlns:a16="http://schemas.microsoft.com/office/drawing/2014/main" id="{3533650D-18F8-0133-6200-C14918E1BAAF}"/>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8EA4E0F8-94FC-AEF8-F509-C820BF3A724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95329" y="2444964"/>
                <a:ext cx="1073036" cy="1073036"/>
              </a:xfrm>
              <a:prstGeom prst="rect">
                <a:avLst/>
              </a:prstGeom>
            </p:spPr>
          </p:pic>
        </p:grpSp>
      </p:grpSp>
      <p:grpSp>
        <p:nvGrpSpPr>
          <p:cNvPr id="56" name="Group 55">
            <a:extLst>
              <a:ext uri="{FF2B5EF4-FFF2-40B4-BE49-F238E27FC236}">
                <a16:creationId xmlns:a16="http://schemas.microsoft.com/office/drawing/2014/main" id="{79090371-195A-548D-5BE4-4F765BE82F00}"/>
              </a:ext>
            </a:extLst>
          </p:cNvPr>
          <p:cNvGrpSpPr/>
          <p:nvPr/>
        </p:nvGrpSpPr>
        <p:grpSpPr>
          <a:xfrm>
            <a:off x="691506" y="2277052"/>
            <a:ext cx="2566278" cy="2992599"/>
            <a:chOff x="729606" y="2277052"/>
            <a:chExt cx="2566278" cy="2992599"/>
          </a:xfrm>
        </p:grpSpPr>
        <p:sp>
          <p:nvSpPr>
            <p:cNvPr id="5" name="pole tekstowe 13">
              <a:extLst>
                <a:ext uri="{FF2B5EF4-FFF2-40B4-BE49-F238E27FC236}">
                  <a16:creationId xmlns:a16="http://schemas.microsoft.com/office/drawing/2014/main" id="{752B679A-EC47-76BD-0BC4-3E3942D6C8A0}"/>
                </a:ext>
              </a:extLst>
            </p:cNvPr>
            <p:cNvSpPr txBox="1"/>
            <p:nvPr userDrawn="1"/>
          </p:nvSpPr>
          <p:spPr>
            <a:xfrm>
              <a:off x="1091540" y="3936055"/>
              <a:ext cx="184241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Sponsor</a:t>
              </a:r>
              <a:endParaRPr kumimoji="0" lang="pl-PL" sz="1800" b="1" i="0" u="none" strike="noStrike" kern="1200" cap="none" spc="0" normalizeH="0" baseline="0" noProof="0" dirty="0">
                <a:ln>
                  <a:noFill/>
                </a:ln>
                <a:solidFill>
                  <a:srgbClr val="4472C4"/>
                </a:solidFill>
                <a:effectLst/>
                <a:uLnTx/>
                <a:uFillTx/>
                <a:latin typeface="Franklin Gothic Medium" panose="020B0603020102020204" pitchFamily="34" charset="0"/>
                <a:ea typeface="+mn-ea"/>
                <a:cs typeface="+mn-cs"/>
              </a:endParaRPr>
            </a:p>
          </p:txBody>
        </p:sp>
        <p:sp>
          <p:nvSpPr>
            <p:cNvPr id="21" name="pole tekstowe 13">
              <a:extLst>
                <a:ext uri="{FF2B5EF4-FFF2-40B4-BE49-F238E27FC236}">
                  <a16:creationId xmlns:a16="http://schemas.microsoft.com/office/drawing/2014/main" id="{8C47DBE4-E0AA-00C2-3642-D67E05656879}"/>
                </a:ext>
              </a:extLst>
            </p:cNvPr>
            <p:cNvSpPr txBox="1"/>
            <p:nvPr userDrawn="1"/>
          </p:nvSpPr>
          <p:spPr>
            <a:xfrm>
              <a:off x="729606" y="4315544"/>
              <a:ext cx="256627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An organization that agrees to operate an apprenticeship program and in whose name the program is registered.</a:t>
              </a:r>
              <a:endParaRPr kumimoji="0" lang="pl-PL" sz="1400" b="0" i="0" u="none" strike="noStrike" kern="1200" cap="none" spc="0" normalizeH="0" baseline="0" noProof="0" dirty="0">
                <a:ln>
                  <a:noFill/>
                </a:ln>
                <a:solidFill>
                  <a:srgbClr val="4472C4"/>
                </a:solidFill>
                <a:effectLst/>
                <a:uLnTx/>
                <a:uFillTx/>
                <a:latin typeface="Franklin Gothic Book" panose="020B0503020102020204" pitchFamily="34" charset="0"/>
                <a:ea typeface="+mn-ea"/>
                <a:cs typeface="+mn-cs"/>
              </a:endParaRPr>
            </a:p>
          </p:txBody>
        </p:sp>
        <p:grpSp>
          <p:nvGrpSpPr>
            <p:cNvPr id="52" name="Group 51">
              <a:extLst>
                <a:ext uri="{FF2B5EF4-FFF2-40B4-BE49-F238E27FC236}">
                  <a16:creationId xmlns:a16="http://schemas.microsoft.com/office/drawing/2014/main" id="{27065134-F006-2205-EB15-81B8103ADAFB}"/>
                </a:ext>
              </a:extLst>
            </p:cNvPr>
            <p:cNvGrpSpPr/>
            <p:nvPr/>
          </p:nvGrpSpPr>
          <p:grpSpPr>
            <a:xfrm>
              <a:off x="1326945" y="2277052"/>
              <a:ext cx="1371600" cy="1371600"/>
              <a:chOff x="1326945" y="2277052"/>
              <a:chExt cx="1371600" cy="1371600"/>
            </a:xfrm>
          </p:grpSpPr>
          <p:sp>
            <p:nvSpPr>
              <p:cNvPr id="6" name="AutoShape 23">
                <a:extLst>
                  <a:ext uri="{FF2B5EF4-FFF2-40B4-BE49-F238E27FC236}">
                    <a16:creationId xmlns:a16="http://schemas.microsoft.com/office/drawing/2014/main" id="{F0704DFB-802C-E0E4-3DC0-3CDC2B9F0B0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upa 65">
                <a:extLst>
                  <a:ext uri="{FF2B5EF4-FFF2-40B4-BE49-F238E27FC236}">
                    <a16:creationId xmlns:a16="http://schemas.microsoft.com/office/drawing/2014/main" id="{95B10CB1-8A8F-E144-4F8B-FD67B256B913}"/>
                  </a:ext>
                </a:extLst>
              </p:cNvPr>
              <p:cNvGrpSpPr/>
              <p:nvPr userDrawn="1"/>
            </p:nvGrpSpPr>
            <p:grpSpPr>
              <a:xfrm>
                <a:off x="1742077" y="2648934"/>
                <a:ext cx="541337" cy="412750"/>
                <a:chOff x="906463" y="3402013"/>
                <a:chExt cx="541337" cy="412750"/>
              </a:xfrm>
            </p:grpSpPr>
            <p:sp>
              <p:nvSpPr>
                <p:cNvPr id="47" name="Freeform 25">
                  <a:extLst>
                    <a:ext uri="{FF2B5EF4-FFF2-40B4-BE49-F238E27FC236}">
                      <a16:creationId xmlns:a16="http://schemas.microsoft.com/office/drawing/2014/main" id="{875D68BC-B34D-239C-3EDC-C5F8A9362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8" name="Freeform 26">
                  <a:extLst>
                    <a:ext uri="{FF2B5EF4-FFF2-40B4-BE49-F238E27FC236}">
                      <a16:creationId xmlns:a16="http://schemas.microsoft.com/office/drawing/2014/main" id="{0736C2C3-392E-C56E-8534-0CECE84EB2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9" name="Freeform 27">
                  <a:extLst>
                    <a:ext uri="{FF2B5EF4-FFF2-40B4-BE49-F238E27FC236}">
                      <a16:creationId xmlns:a16="http://schemas.microsoft.com/office/drawing/2014/main" id="{72532441-D2C5-96C9-C20C-7ABB64CC78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50" name="Freeform 28">
                  <a:extLst>
                    <a:ext uri="{FF2B5EF4-FFF2-40B4-BE49-F238E27FC236}">
                      <a16:creationId xmlns:a16="http://schemas.microsoft.com/office/drawing/2014/main" id="{C41F22C7-03B9-5425-F12C-001DB31A44F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51" name="Freeform 29">
                  <a:extLst>
                    <a:ext uri="{FF2B5EF4-FFF2-40B4-BE49-F238E27FC236}">
                      <a16:creationId xmlns:a16="http://schemas.microsoft.com/office/drawing/2014/main" id="{C3F165A6-EC95-FE26-95C0-3F68AE2E79AE}"/>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8" name="Oval 7">
                <a:extLst>
                  <a:ext uri="{FF2B5EF4-FFF2-40B4-BE49-F238E27FC236}">
                    <a16:creationId xmlns:a16="http://schemas.microsoft.com/office/drawing/2014/main" id="{435D5145-FB6A-98C8-1FA5-EE2D2F40BD54}"/>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Remote work with solid fill">
                <a:extLst>
                  <a:ext uri="{FF2B5EF4-FFF2-40B4-BE49-F238E27FC236}">
                    <a16:creationId xmlns:a16="http://schemas.microsoft.com/office/drawing/2014/main" id="{7E864775-CD5B-4EDC-F4A1-F17A5BE9824B}"/>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44917" y="2420143"/>
                <a:ext cx="1135656" cy="1135656"/>
              </a:xfrm>
              <a:prstGeom prst="rect">
                <a:avLst/>
              </a:prstGeom>
            </p:spPr>
          </p:pic>
        </p:grpSp>
      </p:grpSp>
      <p:grpSp>
        <p:nvGrpSpPr>
          <p:cNvPr id="59" name="Group 58">
            <a:extLst>
              <a:ext uri="{FF2B5EF4-FFF2-40B4-BE49-F238E27FC236}">
                <a16:creationId xmlns:a16="http://schemas.microsoft.com/office/drawing/2014/main" id="{FF2BD983-26AB-A346-598F-3B7437AC541B}"/>
              </a:ext>
            </a:extLst>
          </p:cNvPr>
          <p:cNvGrpSpPr/>
          <p:nvPr/>
        </p:nvGrpSpPr>
        <p:grpSpPr>
          <a:xfrm>
            <a:off x="9224496" y="2313967"/>
            <a:ext cx="2285523" cy="2955684"/>
            <a:chOff x="9176871" y="2313967"/>
            <a:chExt cx="2285523" cy="2955684"/>
          </a:xfrm>
        </p:grpSpPr>
        <p:sp>
          <p:nvSpPr>
            <p:cNvPr id="13" name="pole tekstowe 13">
              <a:extLst>
                <a:ext uri="{FF2B5EF4-FFF2-40B4-BE49-F238E27FC236}">
                  <a16:creationId xmlns:a16="http://schemas.microsoft.com/office/drawing/2014/main" id="{37020802-ED57-8517-F4F0-3B4474E32DA8}"/>
                </a:ext>
              </a:extLst>
            </p:cNvPr>
            <p:cNvSpPr txBox="1"/>
            <p:nvPr userDrawn="1"/>
          </p:nvSpPr>
          <p:spPr>
            <a:xfrm>
              <a:off x="9380990" y="3936055"/>
              <a:ext cx="187728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mn-cs"/>
                </a:rPr>
                <a:t>Partner</a:t>
              </a:r>
              <a:endParaRPr kumimoji="0" lang="pl-PL" sz="1800" b="1" i="0" u="none" strike="noStrike" kern="1200" cap="none" spc="0" normalizeH="0" baseline="0" noProof="0" dirty="0">
                <a:ln>
                  <a:noFill/>
                </a:ln>
                <a:solidFill>
                  <a:srgbClr val="4472C4"/>
                </a:solidFill>
                <a:effectLst/>
                <a:uLnTx/>
                <a:uFillTx/>
                <a:latin typeface="Franklin Gothic Medium" panose="020B0603020102020204" pitchFamily="34" charset="0"/>
                <a:ea typeface="+mn-ea"/>
                <a:cs typeface="+mn-cs"/>
              </a:endParaRPr>
            </a:p>
          </p:txBody>
        </p:sp>
        <p:grpSp>
          <p:nvGrpSpPr>
            <p:cNvPr id="55" name="Group 54">
              <a:extLst>
                <a:ext uri="{FF2B5EF4-FFF2-40B4-BE49-F238E27FC236}">
                  <a16:creationId xmlns:a16="http://schemas.microsoft.com/office/drawing/2014/main" id="{AA536082-CD58-97C9-D9F0-9B793AE211C8}"/>
                </a:ext>
              </a:extLst>
            </p:cNvPr>
            <p:cNvGrpSpPr/>
            <p:nvPr/>
          </p:nvGrpSpPr>
          <p:grpSpPr>
            <a:xfrm>
              <a:off x="9580307" y="2313967"/>
              <a:ext cx="1371600" cy="1371600"/>
              <a:chOff x="9580307" y="2313967"/>
              <a:chExt cx="1371600" cy="1371600"/>
            </a:xfrm>
          </p:grpSpPr>
          <p:sp>
            <p:nvSpPr>
              <p:cNvPr id="14" name="AutoShape 23">
                <a:extLst>
                  <a:ext uri="{FF2B5EF4-FFF2-40B4-BE49-F238E27FC236}">
                    <a16:creationId xmlns:a16="http://schemas.microsoft.com/office/drawing/2014/main" id="{1BC78266-C6B6-412B-4212-BEE2D82B06C4}"/>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819D5F0-CD99-DEC6-16F9-D7B6E1A13B75}"/>
                  </a:ext>
                </a:extLst>
              </p:cNvPr>
              <p:cNvGrpSpPr/>
              <p:nvPr userDrawn="1"/>
            </p:nvGrpSpPr>
            <p:grpSpPr>
              <a:xfrm>
                <a:off x="10071580" y="2685849"/>
                <a:ext cx="541337" cy="412750"/>
                <a:chOff x="906463" y="3402013"/>
                <a:chExt cx="541337" cy="412750"/>
              </a:xfrm>
            </p:grpSpPr>
            <p:sp>
              <p:nvSpPr>
                <p:cNvPr id="37" name="Freeform 25">
                  <a:extLst>
                    <a:ext uri="{FF2B5EF4-FFF2-40B4-BE49-F238E27FC236}">
                      <a16:creationId xmlns:a16="http://schemas.microsoft.com/office/drawing/2014/main" id="{136E5E56-C70C-F14D-BBC4-740B34416B0C}"/>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8" name="Freeform 26">
                  <a:extLst>
                    <a:ext uri="{FF2B5EF4-FFF2-40B4-BE49-F238E27FC236}">
                      <a16:creationId xmlns:a16="http://schemas.microsoft.com/office/drawing/2014/main" id="{37A9A516-F75E-C2CD-E39F-38A125662D8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9" name="Freeform 27">
                  <a:extLst>
                    <a:ext uri="{FF2B5EF4-FFF2-40B4-BE49-F238E27FC236}">
                      <a16:creationId xmlns:a16="http://schemas.microsoft.com/office/drawing/2014/main" id="{C061F7C6-2733-B84D-232F-A888B36F7924}"/>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0" name="Freeform 28">
                  <a:extLst>
                    <a:ext uri="{FF2B5EF4-FFF2-40B4-BE49-F238E27FC236}">
                      <a16:creationId xmlns:a16="http://schemas.microsoft.com/office/drawing/2014/main" id="{E77AADBD-F2E1-3800-76C4-636162A5B509}"/>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41" name="Freeform 29">
                  <a:extLst>
                    <a:ext uri="{FF2B5EF4-FFF2-40B4-BE49-F238E27FC236}">
                      <a16:creationId xmlns:a16="http://schemas.microsoft.com/office/drawing/2014/main" id="{BA0CE0B0-E619-128C-8177-6387F630D8E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grpSp>
          <p:sp>
            <p:nvSpPr>
              <p:cNvPr id="16" name="Oval 15">
                <a:extLst>
                  <a:ext uri="{FF2B5EF4-FFF2-40B4-BE49-F238E27FC236}">
                    <a16:creationId xmlns:a16="http://schemas.microsoft.com/office/drawing/2014/main" id="{48EDC056-A436-AD24-B3EC-6C2A1757BE1B}"/>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8" name="Graphic 27" descr="Connections with solid fill">
                <a:extLst>
                  <a:ext uri="{FF2B5EF4-FFF2-40B4-BE49-F238E27FC236}">
                    <a16:creationId xmlns:a16="http://schemas.microsoft.com/office/drawing/2014/main" id="{C26C43E3-9FA7-0C26-8833-7AD046EBD18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92282" y="2507401"/>
                <a:ext cx="1016996" cy="1016996"/>
              </a:xfrm>
              <a:prstGeom prst="rect">
                <a:avLst/>
              </a:prstGeom>
            </p:spPr>
          </p:pic>
        </p:grpSp>
        <p:sp>
          <p:nvSpPr>
            <p:cNvPr id="31" name="pole tekstowe 13">
              <a:extLst>
                <a:ext uri="{FF2B5EF4-FFF2-40B4-BE49-F238E27FC236}">
                  <a16:creationId xmlns:a16="http://schemas.microsoft.com/office/drawing/2014/main" id="{7062F190-E1A4-DE11-AF28-D34B52A86E40}"/>
                </a:ext>
              </a:extLst>
            </p:cNvPr>
            <p:cNvSpPr txBox="1"/>
            <p:nvPr userDrawn="1"/>
          </p:nvSpPr>
          <p:spPr>
            <a:xfrm>
              <a:off x="9176871" y="4315544"/>
              <a:ext cx="22855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Organizations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committed to assisting RA programs. They can play one or more roles</a:t>
              </a:r>
              <a:r>
                <a:rPr kumimoji="0" lang="en-U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endParaRPr kumimoji="0" lang="pl-PL" sz="1400" b="0" i="0" u="none" strike="noStrike" kern="1200" cap="none" spc="0" normalizeH="0" baseline="0" noProof="0" dirty="0">
                <a:ln>
                  <a:noFill/>
                </a:ln>
                <a:solidFill>
                  <a:srgbClr val="4472C4"/>
                </a:solidFill>
                <a:effectLst/>
                <a:uLnTx/>
                <a:uFillTx/>
                <a:latin typeface="Montserrat" panose="00000500000000000000" pitchFamily="2" charset="0"/>
                <a:ea typeface="+mn-ea"/>
                <a:cs typeface="+mn-cs"/>
              </a:endParaRPr>
            </a:p>
          </p:txBody>
        </p:sp>
      </p:grpSp>
      <p:sp>
        <p:nvSpPr>
          <p:cNvPr id="61" name="Footer Placeholder 10">
            <a:extLst>
              <a:ext uri="{FF2B5EF4-FFF2-40B4-BE49-F238E27FC236}">
                <a16:creationId xmlns:a16="http://schemas.microsoft.com/office/drawing/2014/main" id="{0D4A0E65-2380-7C8B-0FF0-92C137529813}"/>
              </a:ext>
            </a:extLst>
          </p:cNvPr>
          <p:cNvSpPr txBox="1">
            <a:spLocks/>
          </p:cNvSpPr>
          <p:nvPr/>
        </p:nvSpPr>
        <p:spPr>
          <a:xfrm>
            <a:off x="9982200" y="64928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2024 Safal Partners</a:t>
            </a:r>
          </a:p>
        </p:txBody>
      </p:sp>
    </p:spTree>
    <p:extLst>
      <p:ext uri="{BB962C8B-B14F-4D97-AF65-F5344CB8AC3E}">
        <p14:creationId xmlns:p14="http://schemas.microsoft.com/office/powerpoint/2010/main" val="2356830875"/>
      </p:ext>
    </p:extLst>
  </p:cSld>
  <p:clrMapOvr>
    <a:masterClrMapping/>
  </p:clrMapOvr>
</p:sld>
</file>

<file path=ppt/theme/theme1.xml><?xml version="1.0" encoding="utf-8"?>
<a:theme xmlns:a="http://schemas.openxmlformats.org/drawingml/2006/main" name="NJ A-TAC">
  <a:themeElements>
    <a:clrScheme name="NJ A-TAC">
      <a:dk1>
        <a:srgbClr val="000000"/>
      </a:dk1>
      <a:lt1>
        <a:srgbClr val="FFFFFF"/>
      </a:lt1>
      <a:dk2>
        <a:srgbClr val="004789"/>
      </a:dk2>
      <a:lt2>
        <a:srgbClr val="D6E8F6"/>
      </a:lt2>
      <a:accent1>
        <a:srgbClr val="004789"/>
      </a:accent1>
      <a:accent2>
        <a:srgbClr val="348ED3"/>
      </a:accent2>
      <a:accent3>
        <a:srgbClr val="028342"/>
      </a:accent3>
      <a:accent4>
        <a:srgbClr val="08A94F"/>
      </a:accent4>
      <a:accent5>
        <a:srgbClr val="602468"/>
      </a:accent5>
      <a:accent6>
        <a:srgbClr val="E2E6E8"/>
      </a:accent6>
      <a:hlink>
        <a:srgbClr val="004789"/>
      </a:hlink>
      <a:folHlink>
        <a:srgbClr val="49134C"/>
      </a:folHlink>
    </a:clrScheme>
    <a:fontScheme name="AP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AIR-PPT-Widescreen-042622.potx" id="{33322552-2A7E-4580-BE29-49C29BA9D54D}" vid="{3261E6B9-A7B5-4219-9FA4-04D6E5F9E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7.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B18512FAFE24198E1AD91F9D02324" ma:contentTypeVersion="13" ma:contentTypeDescription="Create a new document." ma:contentTypeScope="" ma:versionID="7b7b4b3d189a354ee7ff56198bd54333">
  <xsd:schema xmlns:xsd="http://www.w3.org/2001/XMLSchema" xmlns:xs="http://www.w3.org/2001/XMLSchema" xmlns:p="http://schemas.microsoft.com/office/2006/metadata/properties" xmlns:ns2="b589533b-7e56-465c-9a2e-5c1a8433b678" xmlns:ns3="4bd37237-15ec-457f-9b76-86939f402858" targetNamespace="http://schemas.microsoft.com/office/2006/metadata/properties" ma:root="true" ma:fieldsID="f8eeaca0d8c72a4ab9d52f328770ecb1" ns2:_="" ns3:_="">
    <xsd:import namespace="b589533b-7e56-465c-9a2e-5c1a8433b678"/>
    <xsd:import namespace="4bd37237-15ec-457f-9b76-86939f4028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9533b-7e56-465c-9a2e-5c1a8433b6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61e26b2-ca2f-48d8-8ed4-79ba8af479b2}" ma:internalName="TaxCatchAll" ma:showField="CatchAllData" ma:web="b589533b-7e56-465c-9a2e-5c1a8433b6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d37237-15ec-457f-9b76-86939f4028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58e4fe1-995d-4825-b7f3-723cda114dd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d37237-15ec-457f-9b76-86939f402858">
      <Terms xmlns="http://schemas.microsoft.com/office/infopath/2007/PartnerControls"/>
    </lcf76f155ced4ddcb4097134ff3c332f>
    <TaxCatchAll xmlns="b589533b-7e56-465c-9a2e-5c1a8433b6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E8C37-5277-4329-A838-64E5EE69DF05}">
  <ds:schemaRefs>
    <ds:schemaRef ds:uri="4bd37237-15ec-457f-9b76-86939f402858"/>
    <ds:schemaRef ds:uri="b589533b-7e56-465c-9a2e-5c1a8433b6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EAC94F-0CB7-47E2-B1CC-A0F105248E94}">
  <ds:schemaRefs>
    <ds:schemaRef ds:uri="4bd37237-15ec-457f-9b76-86939f402858"/>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 ds:uri="b589533b-7e56-465c-9a2e-5c1a8433b678"/>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AIR-PPT-Widescreen-(13.33-in-wide)-042623</Template>
  <TotalTime>0</TotalTime>
  <Words>1365</Words>
  <Application>Microsoft Macintosh PowerPoint</Application>
  <PresentationFormat>Widescreen</PresentationFormat>
  <Paragraphs>180</Paragraphs>
  <Slides>25</Slides>
  <Notes>17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25</vt:i4>
      </vt:variant>
    </vt:vector>
  </HeadingPairs>
  <TitlesOfParts>
    <vt:vector size="44" baseType="lpstr">
      <vt:lpstr>Arial</vt:lpstr>
      <vt:lpstr>Arial Narrow</vt:lpstr>
      <vt:lpstr>Calibri</vt:lpstr>
      <vt:lpstr>Calibri Light</vt:lpstr>
      <vt:lpstr>Calibri,Sans-Serif</vt:lpstr>
      <vt:lpstr>Franklin Gothic Book</vt:lpstr>
      <vt:lpstr>Franklin Gothic Medium</vt:lpstr>
      <vt:lpstr>Montserrat</vt:lpstr>
      <vt:lpstr>Montserrat Medium</vt:lpstr>
      <vt:lpstr>Montserrat SemiBold</vt:lpstr>
      <vt:lpstr>Tahoma</vt:lpstr>
      <vt:lpstr>Times New Roman</vt:lpstr>
      <vt:lpstr>Wingdings</vt:lpstr>
      <vt:lpstr>Wingdings 2</vt:lpstr>
      <vt:lpstr>NJ A-TAC</vt:lpstr>
      <vt:lpstr>Office Theme</vt:lpstr>
      <vt:lpstr>1_Office Theme</vt:lpstr>
      <vt:lpstr>2_Office Theme</vt:lpstr>
      <vt:lpstr>3_Office Theme</vt:lpstr>
      <vt:lpstr>Learning Event #2: Webinar </vt:lpstr>
      <vt:lpstr>Learning Event #2: Webinar Agenda </vt:lpstr>
      <vt:lpstr>PowerPoint Presentation</vt:lpstr>
      <vt:lpstr>Help is on the Way!   Ways the Workforce System Can Support Registered Apprenticeship</vt:lpstr>
      <vt:lpstr>Who We Are</vt:lpstr>
      <vt:lpstr>How's Your RA Knowledge?</vt:lpstr>
      <vt:lpstr>What is Registered Apprenticeship? </vt:lpstr>
      <vt:lpstr>Five Core Components of RA </vt:lpstr>
      <vt:lpstr>Key Organizational Apprenticeship Roles</vt:lpstr>
      <vt:lpstr>Current Gaps in New Jersey’s Workforce Alignment </vt:lpstr>
      <vt:lpstr>Co-Enrollment is Low</vt:lpstr>
      <vt:lpstr>But Trenton Stands Out…</vt:lpstr>
      <vt:lpstr>There’s a Chance to Have a  Greater Impact</vt:lpstr>
      <vt:lpstr>How Workforce Boards Can Help</vt:lpstr>
      <vt:lpstr>How Workforce Boards Can Help Education Providers</vt:lpstr>
      <vt:lpstr>How Workforce Boards Can Help Employers/Sponsors</vt:lpstr>
      <vt:lpstr>How Workforce Boards Can Help Community-based Organizations</vt:lpstr>
      <vt:lpstr>Examples</vt:lpstr>
      <vt:lpstr>Center of Excellence  Resources and Tools... Here to Help You!</vt:lpstr>
      <vt:lpstr>No-Cost Resources</vt:lpstr>
      <vt:lpstr>Contact Us</vt:lpstr>
      <vt:lpstr>Email us your questions at RA_COE@SafalPartners.com</vt:lpstr>
      <vt:lpstr>PowerPoint Presentation</vt:lpstr>
      <vt:lpstr>NJ A-TAC CoP: Next Steps &amp; 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de Boinville, Amy</dc:creator>
  <cp:keywords>Add appropriate tags for accessibility</cp:keywords>
  <cp:lastModifiedBy>Mark Genua</cp:lastModifiedBy>
  <cp:revision>1</cp:revision>
  <cp:lastPrinted>2017-10-19T00:36:21Z</cp:lastPrinted>
  <dcterms:created xsi:type="dcterms:W3CDTF">2023-08-27T21:12:01Z</dcterms:created>
  <dcterms:modified xsi:type="dcterms:W3CDTF">2024-02-21T18:40:14Z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0x010100942B18512FAFE24198E1AD91F9D02324</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