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21" r:id="rId4"/>
    <p:sldMasterId id="2147484222" r:id="rId5"/>
    <p:sldMasterId id="2147484234" r:id="rId6"/>
  </p:sldMasterIdLst>
  <p:notesMasterIdLst>
    <p:notesMasterId r:id="rId31"/>
  </p:notesMasterIdLst>
  <p:handoutMasterIdLst>
    <p:handoutMasterId r:id="rId32"/>
  </p:handoutMasterIdLst>
  <p:sldIdLst>
    <p:sldId id="475" r:id="rId7"/>
    <p:sldId id="410" r:id="rId8"/>
    <p:sldId id="428" r:id="rId9"/>
    <p:sldId id="257" r:id="rId10"/>
    <p:sldId id="271" r:id="rId11"/>
    <p:sldId id="261" r:id="rId12"/>
    <p:sldId id="274" r:id="rId13"/>
    <p:sldId id="277" r:id="rId14"/>
    <p:sldId id="275" r:id="rId15"/>
    <p:sldId id="276" r:id="rId16"/>
    <p:sldId id="278" r:id="rId17"/>
    <p:sldId id="514" r:id="rId18"/>
    <p:sldId id="424" r:id="rId19"/>
    <p:sldId id="423" r:id="rId20"/>
    <p:sldId id="437" r:id="rId21"/>
    <p:sldId id="434" r:id="rId22"/>
    <p:sldId id="435" r:id="rId23"/>
    <p:sldId id="263" r:id="rId24"/>
    <p:sldId id="264" r:id="rId25"/>
    <p:sldId id="436" r:id="rId26"/>
    <p:sldId id="439" r:id="rId27"/>
    <p:sldId id="512" r:id="rId28"/>
    <p:sldId id="513" r:id="rId29"/>
    <p:sldId id="421" r:id="rId3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userDrawn="1">
          <p15:clr>
            <a:srgbClr val="A4A3A4"/>
          </p15:clr>
        </p15:guide>
        <p15:guide id="2" pos="288" userDrawn="1">
          <p15:clr>
            <a:srgbClr val="A4A3A4"/>
          </p15:clr>
        </p15:guide>
        <p15:guide id="3" orient="horz" pos="9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139" clrIdx="1">
    <p:extLst>
      <p:ext uri="{19B8F6BF-5375-455C-9EA6-DF929625EA0E}">
        <p15:presenceInfo xmlns:p15="http://schemas.microsoft.com/office/powerpoint/2012/main" userId="Linda K. Reed" providerId="None"/>
      </p:ext>
    </p:extLst>
  </p:cmAuthor>
  <p:cmAuthor id="9" name="Neuben, Stephanie" initials="SN" lastIdx="4" clrIdx="8">
    <p:extLst>
      <p:ext uri="{19B8F6BF-5375-455C-9EA6-DF929625EA0E}">
        <p15:presenceInfo xmlns:p15="http://schemas.microsoft.com/office/powerpoint/2012/main" userId="Neuben, Stephanie"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41" clrIdx="3">
    <p:extLst>
      <p:ext uri="{19B8F6BF-5375-455C-9EA6-DF929625EA0E}">
        <p15:presenceInfo xmlns:p15="http://schemas.microsoft.com/office/powerpoint/2012/main" userId="Note" providerId="None"/>
      </p:ext>
    </p:extLst>
  </p:cmAuthor>
  <p:cmAuthor id="5" name="Jehle, Angela" initials="JA [2]" lastIdx="71"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2E6E8"/>
    <a:srgbClr val="602468"/>
    <a:srgbClr val="08A94F"/>
    <a:srgbClr val="002D57"/>
    <a:srgbClr val="000000"/>
    <a:srgbClr val="BABDC0"/>
    <a:srgbClr val="FFFFFF"/>
    <a:srgbClr val="BFBFBF"/>
    <a:srgbClr val="F3FBFE"/>
    <a:srgbClr val="D1EE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C14BBC-400C-C34C-834C-88E9DD5C2388}" v="1" dt="2024-05-28T14:34:32.334"/>
  </p1510:revLst>
</p1510:revInfo>
</file>

<file path=ppt/tableStyles.xml><?xml version="1.0" encoding="utf-8"?>
<a:tblStyleLst xmlns:a="http://schemas.openxmlformats.org/drawingml/2006/main" def="{577794B7-0F68-450A-8CF4-2D9CDB5CE098}">
  <a:tblStyle styleId="{577794B7-0F68-450A-8CF4-2D9CDB5CE098}" styleName="_AIR 2021">
    <a:wholeTbl>
      <a:tcTxStyle>
        <a:fontRef idx="minor">
          <a:schemeClr val="tx2"/>
        </a:fontRef>
        <a:schemeClr val="tx2"/>
      </a:tcTxStyle>
      <a:tcStyle>
        <a:tcBdr>
          <a:left>
            <a:ln>
              <a:noFill/>
            </a:ln>
          </a:left>
          <a:right>
            <a:ln>
              <a:noFill/>
            </a:ln>
          </a:right>
          <a:top>
            <a:ln>
              <a:noFill/>
            </a:ln>
          </a:top>
          <a:bottom>
            <a:ln w="9585" cmpd="sng">
              <a:solidFill>
                <a:schemeClr val="accent3"/>
              </a:solidFill>
            </a:ln>
          </a:bottom>
          <a:insideH>
            <a:ln w="9585" cmpd="sng">
              <a:solidFill>
                <a:schemeClr val="accent6"/>
              </a:solidFill>
            </a:ln>
          </a:insideH>
          <a:insideV>
            <a:ln w="9585" cmpd="sng">
              <a:solidFill>
                <a:schemeClr val="accent6"/>
              </a:solidFill>
            </a:ln>
          </a:insideV>
        </a:tcBdr>
        <a:fill>
          <a:noFill/>
        </a:fill>
      </a:tcStyle>
    </a:wholeTbl>
    <a:band1H>
      <a:tcStyle>
        <a:tcBdr/>
      </a:tcStyle>
    </a:band1H>
    <a:band2H>
      <a:tcStyle>
        <a:tcBdr/>
        <a:fill>
          <a:solidFill>
            <a:schemeClr val="bg2">
              <a:alpha val="25000"/>
            </a:schemeClr>
          </a:solidFill>
        </a:fill>
      </a:tcStyle>
    </a:band2H>
    <a:firstRow>
      <a:tcTxStyle b="on">
        <a:fontRef idx="minor">
          <a:prstClr val="white"/>
        </a:fontRef>
        <a:prstClr val="white"/>
      </a:tcTxStyle>
      <a:tcStyle>
        <a:tcBdr>
          <a:bottom>
            <a:ln w="58000" cmpd="sng">
              <a:solidFill>
                <a:schemeClr val="accent2"/>
              </a:solidFill>
            </a:ln>
          </a:bottom>
          <a:insideH>
            <a:ln>
              <a:noFill/>
            </a:ln>
          </a:insideH>
          <a:insideV>
            <a:ln w="9525" cmpd="sng">
              <a:solidFill>
                <a:prstClr val="white"/>
              </a:solid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93"/>
    <p:restoredTop sz="94694"/>
  </p:normalViewPr>
  <p:slideViewPr>
    <p:cSldViewPr snapToGrid="0">
      <p:cViewPr varScale="1">
        <p:scale>
          <a:sx n="121" d="100"/>
          <a:sy n="121" d="100"/>
        </p:scale>
        <p:origin x="616" y="176"/>
      </p:cViewPr>
      <p:guideLst>
        <p:guide orient="horz" pos="816"/>
        <p:guide pos="288"/>
        <p:guide orient="horz" pos="91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D23120-A56C-43CC-8C5A-6EA5401A1A7E}" type="doc">
      <dgm:prSet loTypeId="urn:microsoft.com/office/officeart/2005/8/layout/radial5" loCatId="cycle" qsTypeId="urn:microsoft.com/office/officeart/2005/8/quickstyle/simple1" qsCatId="simple" csTypeId="urn:microsoft.com/office/officeart/2005/8/colors/colorful2" csCatId="colorful" phldr="1"/>
      <dgm:spPr/>
      <dgm:t>
        <a:bodyPr/>
        <a:lstStyle/>
        <a:p>
          <a:endParaRPr lang="en-US"/>
        </a:p>
      </dgm:t>
    </dgm:pt>
    <dgm:pt modelId="{8E74D866-862A-41B1-9794-EE55C58B7896}">
      <dgm:prSet phldrT="[Text]"/>
      <dgm:spPr/>
      <dgm:t>
        <a:bodyPr/>
        <a:lstStyle/>
        <a:p>
          <a:r>
            <a:rPr lang="en-US" b="1" dirty="0"/>
            <a:t>West Michigan Works!</a:t>
          </a:r>
        </a:p>
      </dgm:t>
    </dgm:pt>
    <dgm:pt modelId="{3BD509F0-C0E9-41CC-8853-9E1171E7B822}" type="parTrans" cxnId="{B11DFCD1-1CF2-4B77-A599-6273A760E8CD}">
      <dgm:prSet/>
      <dgm:spPr/>
      <dgm:t>
        <a:bodyPr/>
        <a:lstStyle/>
        <a:p>
          <a:endParaRPr lang="en-US"/>
        </a:p>
      </dgm:t>
    </dgm:pt>
    <dgm:pt modelId="{CFA18A5F-8A32-4453-B472-895C52EF66B2}" type="sibTrans" cxnId="{B11DFCD1-1CF2-4B77-A599-6273A760E8CD}">
      <dgm:prSet/>
      <dgm:spPr/>
      <dgm:t>
        <a:bodyPr/>
        <a:lstStyle/>
        <a:p>
          <a:endParaRPr lang="en-US"/>
        </a:p>
      </dgm:t>
    </dgm:pt>
    <dgm:pt modelId="{FB727217-4D46-4FEA-8A51-5844477DC365}">
      <dgm:prSet phldrT="[Text]" custT="1"/>
      <dgm:spPr/>
      <dgm:t>
        <a:bodyPr/>
        <a:lstStyle/>
        <a:p>
          <a:r>
            <a:rPr lang="en-US" sz="1200" b="1" dirty="0"/>
            <a:t>Potential Funding Sources</a:t>
          </a:r>
        </a:p>
      </dgm:t>
    </dgm:pt>
    <dgm:pt modelId="{4B01D165-A10C-45D9-ACE3-6D8E4566108D}" type="parTrans" cxnId="{C419F4AC-50CE-4FF8-B4D1-B44158BD5F69}">
      <dgm:prSet/>
      <dgm:spPr/>
      <dgm:t>
        <a:bodyPr/>
        <a:lstStyle/>
        <a:p>
          <a:endParaRPr lang="en-US" dirty="0"/>
        </a:p>
      </dgm:t>
    </dgm:pt>
    <dgm:pt modelId="{188B7BCD-F3E3-49A2-895C-97A62A4C3B01}" type="sibTrans" cxnId="{C419F4AC-50CE-4FF8-B4D1-B44158BD5F69}">
      <dgm:prSet/>
      <dgm:spPr/>
      <dgm:t>
        <a:bodyPr/>
        <a:lstStyle/>
        <a:p>
          <a:endParaRPr lang="en-US"/>
        </a:p>
      </dgm:t>
    </dgm:pt>
    <dgm:pt modelId="{49EC5D82-019C-4EED-98EE-A78236A6D592}">
      <dgm:prSet phldrT="[Text]" custT="1"/>
      <dgm:spPr/>
      <dgm:t>
        <a:bodyPr/>
        <a:lstStyle/>
        <a:p>
          <a:r>
            <a:rPr lang="en-US" sz="1200" b="1" dirty="0"/>
            <a:t>Related Training &amp; Instruction</a:t>
          </a:r>
        </a:p>
      </dgm:t>
    </dgm:pt>
    <dgm:pt modelId="{27D7C149-F91F-4F0A-9668-97AA298FBE1B}" type="parTrans" cxnId="{8195B534-FE9E-455D-969E-6207E937B6F6}">
      <dgm:prSet/>
      <dgm:spPr/>
      <dgm:t>
        <a:bodyPr/>
        <a:lstStyle/>
        <a:p>
          <a:endParaRPr lang="en-US" dirty="0"/>
        </a:p>
      </dgm:t>
    </dgm:pt>
    <dgm:pt modelId="{C9D04ED2-E86E-4B1C-9830-06AD6660AE25}" type="sibTrans" cxnId="{8195B534-FE9E-455D-969E-6207E937B6F6}">
      <dgm:prSet/>
      <dgm:spPr/>
      <dgm:t>
        <a:bodyPr/>
        <a:lstStyle/>
        <a:p>
          <a:endParaRPr lang="en-US"/>
        </a:p>
      </dgm:t>
    </dgm:pt>
    <dgm:pt modelId="{FC61C31C-5ABB-48C6-852D-320115458ED6}">
      <dgm:prSet phldrT="[Text]" custT="1"/>
      <dgm:spPr/>
      <dgm:t>
        <a:bodyPr/>
        <a:lstStyle/>
        <a:p>
          <a:r>
            <a:rPr lang="en-US" sz="1200" b="1" dirty="0"/>
            <a:t>Community Partners</a:t>
          </a:r>
        </a:p>
      </dgm:t>
    </dgm:pt>
    <dgm:pt modelId="{0D3B9F8F-8B2B-47CA-8B6C-EA2494032F91}" type="parTrans" cxnId="{B3A60399-EAC8-43A8-B331-CB0D5BFDB502}">
      <dgm:prSet/>
      <dgm:spPr/>
      <dgm:t>
        <a:bodyPr/>
        <a:lstStyle/>
        <a:p>
          <a:endParaRPr lang="en-US" dirty="0"/>
        </a:p>
      </dgm:t>
    </dgm:pt>
    <dgm:pt modelId="{5AA06B0C-DC2B-444D-8029-CD031A1A151B}" type="sibTrans" cxnId="{B3A60399-EAC8-43A8-B331-CB0D5BFDB502}">
      <dgm:prSet/>
      <dgm:spPr/>
      <dgm:t>
        <a:bodyPr/>
        <a:lstStyle/>
        <a:p>
          <a:endParaRPr lang="en-US"/>
        </a:p>
      </dgm:t>
    </dgm:pt>
    <dgm:pt modelId="{9B2BA46D-9F39-4123-B32A-802591D2A212}">
      <dgm:prSet phldrT="[Text]" custT="1"/>
      <dgm:spPr/>
      <dgm:t>
        <a:bodyPr/>
        <a:lstStyle/>
        <a:p>
          <a:r>
            <a:rPr lang="en-US" sz="1200" b="1" dirty="0"/>
            <a:t>Local Education</a:t>
          </a:r>
        </a:p>
        <a:p>
          <a:r>
            <a:rPr lang="en-US" sz="1200" b="1" dirty="0"/>
            <a:t>(K-12)</a:t>
          </a:r>
        </a:p>
      </dgm:t>
    </dgm:pt>
    <dgm:pt modelId="{1FEDF0A4-D7A0-4581-81EE-A1BBEA5C0DF6}" type="parTrans" cxnId="{E32C9ECC-0EE5-4840-9ED6-4D5D5DC3644F}">
      <dgm:prSet/>
      <dgm:spPr/>
      <dgm:t>
        <a:bodyPr/>
        <a:lstStyle/>
        <a:p>
          <a:endParaRPr lang="en-US" dirty="0"/>
        </a:p>
      </dgm:t>
    </dgm:pt>
    <dgm:pt modelId="{3737B022-AAAE-4D39-8B3C-B76F0E6FE77A}" type="sibTrans" cxnId="{E32C9ECC-0EE5-4840-9ED6-4D5D5DC3644F}">
      <dgm:prSet/>
      <dgm:spPr/>
      <dgm:t>
        <a:bodyPr/>
        <a:lstStyle/>
        <a:p>
          <a:endParaRPr lang="en-US"/>
        </a:p>
      </dgm:t>
    </dgm:pt>
    <dgm:pt modelId="{D28210F0-C499-48D4-BB81-631B959862C4}">
      <dgm:prSet custT="1"/>
      <dgm:spPr/>
      <dgm:t>
        <a:bodyPr/>
        <a:lstStyle/>
        <a:p>
          <a:r>
            <a:rPr lang="en-US" sz="1200" b="1" dirty="0"/>
            <a:t>USDOL </a:t>
          </a:r>
        </a:p>
        <a:p>
          <a:r>
            <a:rPr lang="en-US" sz="1200" b="1" dirty="0"/>
            <a:t>Office of Apprenticeship</a:t>
          </a:r>
        </a:p>
      </dgm:t>
    </dgm:pt>
    <dgm:pt modelId="{31AC6ADA-DD27-4D55-B834-672480ACBD2F}" type="parTrans" cxnId="{28AFE98E-A2FE-48D8-8672-A0F6FC8734B9}">
      <dgm:prSet/>
      <dgm:spPr/>
      <dgm:t>
        <a:bodyPr/>
        <a:lstStyle/>
        <a:p>
          <a:endParaRPr lang="en-US" dirty="0"/>
        </a:p>
      </dgm:t>
    </dgm:pt>
    <dgm:pt modelId="{6E7FDD6E-D8D8-44EA-933D-AE5A5056159E}" type="sibTrans" cxnId="{28AFE98E-A2FE-48D8-8672-A0F6FC8734B9}">
      <dgm:prSet/>
      <dgm:spPr/>
      <dgm:t>
        <a:bodyPr/>
        <a:lstStyle/>
        <a:p>
          <a:endParaRPr lang="en-US"/>
        </a:p>
      </dgm:t>
    </dgm:pt>
    <dgm:pt modelId="{D73D8D13-E620-4DA9-96A3-62B1F19306F0}">
      <dgm:prSet custT="1"/>
      <dgm:spPr/>
      <dgm:t>
        <a:bodyPr/>
        <a:lstStyle/>
        <a:p>
          <a:r>
            <a:rPr lang="en-US" sz="1200" b="1" dirty="0"/>
            <a:t>Industry Councils</a:t>
          </a:r>
        </a:p>
      </dgm:t>
    </dgm:pt>
    <dgm:pt modelId="{EB847C16-8085-4783-B0D4-1C78D9C2A90E}" type="parTrans" cxnId="{641FA4B3-8C86-412D-AC57-24C29C51DF92}">
      <dgm:prSet/>
      <dgm:spPr/>
      <dgm:t>
        <a:bodyPr/>
        <a:lstStyle/>
        <a:p>
          <a:endParaRPr lang="en-US" dirty="0"/>
        </a:p>
      </dgm:t>
    </dgm:pt>
    <dgm:pt modelId="{ED51CDAE-DBC3-4B0C-AEA3-638F568A2DD0}" type="sibTrans" cxnId="{641FA4B3-8C86-412D-AC57-24C29C51DF92}">
      <dgm:prSet/>
      <dgm:spPr/>
      <dgm:t>
        <a:bodyPr/>
        <a:lstStyle/>
        <a:p>
          <a:endParaRPr lang="en-US"/>
        </a:p>
      </dgm:t>
    </dgm:pt>
    <dgm:pt modelId="{AAEC8AB6-61DC-4BA6-BBEE-D07799765324}" type="pres">
      <dgm:prSet presAssocID="{16D23120-A56C-43CC-8C5A-6EA5401A1A7E}" presName="Name0" presStyleCnt="0">
        <dgm:presLayoutVars>
          <dgm:chMax val="1"/>
          <dgm:dir/>
          <dgm:animLvl val="ctr"/>
          <dgm:resizeHandles val="exact"/>
        </dgm:presLayoutVars>
      </dgm:prSet>
      <dgm:spPr/>
    </dgm:pt>
    <dgm:pt modelId="{EB10738B-F2D8-4096-8C86-D806DAE3E5D1}" type="pres">
      <dgm:prSet presAssocID="{8E74D866-862A-41B1-9794-EE55C58B7896}" presName="centerShape" presStyleLbl="node0" presStyleIdx="0" presStyleCnt="1"/>
      <dgm:spPr/>
    </dgm:pt>
    <dgm:pt modelId="{7801A465-1BA9-446E-AA32-9F7F3A43EF80}" type="pres">
      <dgm:prSet presAssocID="{4B01D165-A10C-45D9-ACE3-6D8E4566108D}" presName="parTrans" presStyleLbl="sibTrans2D1" presStyleIdx="0" presStyleCnt="6"/>
      <dgm:spPr/>
    </dgm:pt>
    <dgm:pt modelId="{1D328C12-345E-46A6-9A7B-BEC1F1E7E97A}" type="pres">
      <dgm:prSet presAssocID="{4B01D165-A10C-45D9-ACE3-6D8E4566108D}" presName="connectorText" presStyleLbl="sibTrans2D1" presStyleIdx="0" presStyleCnt="6"/>
      <dgm:spPr/>
    </dgm:pt>
    <dgm:pt modelId="{DF5973AD-8256-4243-8BA4-E3FE48233668}" type="pres">
      <dgm:prSet presAssocID="{FB727217-4D46-4FEA-8A51-5844477DC365}" presName="node" presStyleLbl="node1" presStyleIdx="0" presStyleCnt="6">
        <dgm:presLayoutVars>
          <dgm:bulletEnabled val="1"/>
        </dgm:presLayoutVars>
      </dgm:prSet>
      <dgm:spPr/>
    </dgm:pt>
    <dgm:pt modelId="{96C716BE-ECA0-4870-8E07-7704AE847E48}" type="pres">
      <dgm:prSet presAssocID="{27D7C149-F91F-4F0A-9668-97AA298FBE1B}" presName="parTrans" presStyleLbl="sibTrans2D1" presStyleIdx="1" presStyleCnt="6"/>
      <dgm:spPr/>
    </dgm:pt>
    <dgm:pt modelId="{4BD97CB3-8F36-4D13-9D6B-7E52066C9F25}" type="pres">
      <dgm:prSet presAssocID="{27D7C149-F91F-4F0A-9668-97AA298FBE1B}" presName="connectorText" presStyleLbl="sibTrans2D1" presStyleIdx="1" presStyleCnt="6"/>
      <dgm:spPr/>
    </dgm:pt>
    <dgm:pt modelId="{4BCBB2B5-AE2B-4DD0-BE2F-62C6A1234134}" type="pres">
      <dgm:prSet presAssocID="{49EC5D82-019C-4EED-98EE-A78236A6D592}" presName="node" presStyleLbl="node1" presStyleIdx="1" presStyleCnt="6">
        <dgm:presLayoutVars>
          <dgm:bulletEnabled val="1"/>
        </dgm:presLayoutVars>
      </dgm:prSet>
      <dgm:spPr/>
    </dgm:pt>
    <dgm:pt modelId="{4F8F67B4-96EB-45F1-A9DE-0535CE6D94E2}" type="pres">
      <dgm:prSet presAssocID="{0D3B9F8F-8B2B-47CA-8B6C-EA2494032F91}" presName="parTrans" presStyleLbl="sibTrans2D1" presStyleIdx="2" presStyleCnt="6"/>
      <dgm:spPr/>
    </dgm:pt>
    <dgm:pt modelId="{76B137FF-F994-415B-BD13-C7293C928309}" type="pres">
      <dgm:prSet presAssocID="{0D3B9F8F-8B2B-47CA-8B6C-EA2494032F91}" presName="connectorText" presStyleLbl="sibTrans2D1" presStyleIdx="2" presStyleCnt="6"/>
      <dgm:spPr/>
    </dgm:pt>
    <dgm:pt modelId="{F6464CF0-F74D-4B90-AE6C-C77227B6F07A}" type="pres">
      <dgm:prSet presAssocID="{FC61C31C-5ABB-48C6-852D-320115458ED6}" presName="node" presStyleLbl="node1" presStyleIdx="2" presStyleCnt="6">
        <dgm:presLayoutVars>
          <dgm:bulletEnabled val="1"/>
        </dgm:presLayoutVars>
      </dgm:prSet>
      <dgm:spPr/>
    </dgm:pt>
    <dgm:pt modelId="{78DBFB82-7F59-4549-BC25-CAF62068958E}" type="pres">
      <dgm:prSet presAssocID="{1FEDF0A4-D7A0-4581-81EE-A1BBEA5C0DF6}" presName="parTrans" presStyleLbl="sibTrans2D1" presStyleIdx="3" presStyleCnt="6"/>
      <dgm:spPr/>
    </dgm:pt>
    <dgm:pt modelId="{B04FABDA-66C3-4257-8608-EBE0F69C3B80}" type="pres">
      <dgm:prSet presAssocID="{1FEDF0A4-D7A0-4581-81EE-A1BBEA5C0DF6}" presName="connectorText" presStyleLbl="sibTrans2D1" presStyleIdx="3" presStyleCnt="6"/>
      <dgm:spPr/>
    </dgm:pt>
    <dgm:pt modelId="{7BF1305C-994D-4469-B711-7B55344F08E4}" type="pres">
      <dgm:prSet presAssocID="{9B2BA46D-9F39-4123-B32A-802591D2A212}" presName="node" presStyleLbl="node1" presStyleIdx="3" presStyleCnt="6">
        <dgm:presLayoutVars>
          <dgm:bulletEnabled val="1"/>
        </dgm:presLayoutVars>
      </dgm:prSet>
      <dgm:spPr/>
    </dgm:pt>
    <dgm:pt modelId="{8E598D3D-793C-45F6-9EC5-B19009405FCF}" type="pres">
      <dgm:prSet presAssocID="{31AC6ADA-DD27-4D55-B834-672480ACBD2F}" presName="parTrans" presStyleLbl="sibTrans2D1" presStyleIdx="4" presStyleCnt="6"/>
      <dgm:spPr/>
    </dgm:pt>
    <dgm:pt modelId="{D0261391-02DF-4B34-9610-119737546FDA}" type="pres">
      <dgm:prSet presAssocID="{31AC6ADA-DD27-4D55-B834-672480ACBD2F}" presName="connectorText" presStyleLbl="sibTrans2D1" presStyleIdx="4" presStyleCnt="6"/>
      <dgm:spPr/>
    </dgm:pt>
    <dgm:pt modelId="{CC2180B5-EA07-4018-A12A-84EDC8508450}" type="pres">
      <dgm:prSet presAssocID="{D28210F0-C499-48D4-BB81-631B959862C4}" presName="node" presStyleLbl="node1" presStyleIdx="4" presStyleCnt="6" custRadScaleRad="92982" custRadScaleInc="499">
        <dgm:presLayoutVars>
          <dgm:bulletEnabled val="1"/>
        </dgm:presLayoutVars>
      </dgm:prSet>
      <dgm:spPr/>
    </dgm:pt>
    <dgm:pt modelId="{E8D7328C-F3BB-4C19-94D2-6141DEBD2058}" type="pres">
      <dgm:prSet presAssocID="{EB847C16-8085-4783-B0D4-1C78D9C2A90E}" presName="parTrans" presStyleLbl="sibTrans2D1" presStyleIdx="5" presStyleCnt="6"/>
      <dgm:spPr/>
    </dgm:pt>
    <dgm:pt modelId="{7AE60435-6002-41E0-AB67-342A29F73BEA}" type="pres">
      <dgm:prSet presAssocID="{EB847C16-8085-4783-B0D4-1C78D9C2A90E}" presName="connectorText" presStyleLbl="sibTrans2D1" presStyleIdx="5" presStyleCnt="6"/>
      <dgm:spPr/>
    </dgm:pt>
    <dgm:pt modelId="{8DA1F00D-2C5F-4CC0-8D01-9BBBDA1D488B}" type="pres">
      <dgm:prSet presAssocID="{D73D8D13-E620-4DA9-96A3-62B1F19306F0}" presName="node" presStyleLbl="node1" presStyleIdx="5" presStyleCnt="6">
        <dgm:presLayoutVars>
          <dgm:bulletEnabled val="1"/>
        </dgm:presLayoutVars>
      </dgm:prSet>
      <dgm:spPr/>
    </dgm:pt>
  </dgm:ptLst>
  <dgm:cxnLst>
    <dgm:cxn modelId="{4CB2810B-22E0-4750-8E47-3CFCA06BD742}" type="presOf" srcId="{FB727217-4D46-4FEA-8A51-5844477DC365}" destId="{DF5973AD-8256-4243-8BA4-E3FE48233668}" srcOrd="0" destOrd="0" presId="urn:microsoft.com/office/officeart/2005/8/layout/radial5"/>
    <dgm:cxn modelId="{FA494A0E-4EBF-46FB-B330-EA9C3089DFD5}" type="presOf" srcId="{0D3B9F8F-8B2B-47CA-8B6C-EA2494032F91}" destId="{76B137FF-F994-415B-BD13-C7293C928309}" srcOrd="1" destOrd="0" presId="urn:microsoft.com/office/officeart/2005/8/layout/radial5"/>
    <dgm:cxn modelId="{0C998611-9010-4A14-A91B-C44BB1A76E57}" type="presOf" srcId="{16D23120-A56C-43CC-8C5A-6EA5401A1A7E}" destId="{AAEC8AB6-61DC-4BA6-BBEE-D07799765324}" srcOrd="0" destOrd="0" presId="urn:microsoft.com/office/officeart/2005/8/layout/radial5"/>
    <dgm:cxn modelId="{2BD92E16-71E4-4D0B-BFBD-8ECB6EDC8013}" type="presOf" srcId="{31AC6ADA-DD27-4D55-B834-672480ACBD2F}" destId="{D0261391-02DF-4B34-9610-119737546FDA}" srcOrd="1" destOrd="0" presId="urn:microsoft.com/office/officeart/2005/8/layout/radial5"/>
    <dgm:cxn modelId="{78A66717-080A-46E5-9D69-C1086970B3FD}" type="presOf" srcId="{0D3B9F8F-8B2B-47CA-8B6C-EA2494032F91}" destId="{4F8F67B4-96EB-45F1-A9DE-0535CE6D94E2}" srcOrd="0" destOrd="0" presId="urn:microsoft.com/office/officeart/2005/8/layout/radial5"/>
    <dgm:cxn modelId="{9A2EEA1A-A715-42F2-8733-5BAA37339064}" type="presOf" srcId="{FC61C31C-5ABB-48C6-852D-320115458ED6}" destId="{F6464CF0-F74D-4B90-AE6C-C77227B6F07A}" srcOrd="0" destOrd="0" presId="urn:microsoft.com/office/officeart/2005/8/layout/radial5"/>
    <dgm:cxn modelId="{8EDA251F-B789-4D95-AA72-C149FB728506}" type="presOf" srcId="{EB847C16-8085-4783-B0D4-1C78D9C2A90E}" destId="{E8D7328C-F3BB-4C19-94D2-6141DEBD2058}" srcOrd="0" destOrd="0" presId="urn:microsoft.com/office/officeart/2005/8/layout/radial5"/>
    <dgm:cxn modelId="{B2CCD323-9C66-4742-A860-B8E0FA4232DE}" type="presOf" srcId="{31AC6ADA-DD27-4D55-B834-672480ACBD2F}" destId="{8E598D3D-793C-45F6-9EC5-B19009405FCF}" srcOrd="0" destOrd="0" presId="urn:microsoft.com/office/officeart/2005/8/layout/radial5"/>
    <dgm:cxn modelId="{C221962B-942A-4CB5-A6F6-5A3442548909}" type="presOf" srcId="{4B01D165-A10C-45D9-ACE3-6D8E4566108D}" destId="{1D328C12-345E-46A6-9A7B-BEC1F1E7E97A}" srcOrd="1" destOrd="0" presId="urn:microsoft.com/office/officeart/2005/8/layout/radial5"/>
    <dgm:cxn modelId="{8195B534-FE9E-455D-969E-6207E937B6F6}" srcId="{8E74D866-862A-41B1-9794-EE55C58B7896}" destId="{49EC5D82-019C-4EED-98EE-A78236A6D592}" srcOrd="1" destOrd="0" parTransId="{27D7C149-F91F-4F0A-9668-97AA298FBE1B}" sibTransId="{C9D04ED2-E86E-4B1C-9830-06AD6660AE25}"/>
    <dgm:cxn modelId="{73C4C03C-2F8E-4A98-B1B6-5AA35488388C}" type="presOf" srcId="{49EC5D82-019C-4EED-98EE-A78236A6D592}" destId="{4BCBB2B5-AE2B-4DD0-BE2F-62C6A1234134}" srcOrd="0" destOrd="0" presId="urn:microsoft.com/office/officeart/2005/8/layout/radial5"/>
    <dgm:cxn modelId="{564A3F3F-DEA3-475C-8654-FCC15BE3F9EB}" type="presOf" srcId="{1FEDF0A4-D7A0-4581-81EE-A1BBEA5C0DF6}" destId="{78DBFB82-7F59-4549-BC25-CAF62068958E}" srcOrd="0" destOrd="0" presId="urn:microsoft.com/office/officeart/2005/8/layout/radial5"/>
    <dgm:cxn modelId="{FBB1E544-6E8B-415D-AF8D-E60354D11D1B}" type="presOf" srcId="{27D7C149-F91F-4F0A-9668-97AA298FBE1B}" destId="{96C716BE-ECA0-4870-8E07-7704AE847E48}" srcOrd="0" destOrd="0" presId="urn:microsoft.com/office/officeart/2005/8/layout/radial5"/>
    <dgm:cxn modelId="{CB0B4346-10A3-4D06-AFE0-F3626690B11C}" type="presOf" srcId="{4B01D165-A10C-45D9-ACE3-6D8E4566108D}" destId="{7801A465-1BA9-446E-AA32-9F7F3A43EF80}" srcOrd="0" destOrd="0" presId="urn:microsoft.com/office/officeart/2005/8/layout/radial5"/>
    <dgm:cxn modelId="{F824824E-0978-41A5-8336-0B87287F72E6}" type="presOf" srcId="{D73D8D13-E620-4DA9-96A3-62B1F19306F0}" destId="{8DA1F00D-2C5F-4CC0-8D01-9BBBDA1D488B}" srcOrd="0" destOrd="0" presId="urn:microsoft.com/office/officeart/2005/8/layout/radial5"/>
    <dgm:cxn modelId="{D82C8F76-C2B6-47E5-BA49-DE3839A2E5C0}" type="presOf" srcId="{EB847C16-8085-4783-B0D4-1C78D9C2A90E}" destId="{7AE60435-6002-41E0-AB67-342A29F73BEA}" srcOrd="1" destOrd="0" presId="urn:microsoft.com/office/officeart/2005/8/layout/radial5"/>
    <dgm:cxn modelId="{69A73C8D-FB6A-4460-856A-D751B0FF51EF}" type="presOf" srcId="{D28210F0-C499-48D4-BB81-631B959862C4}" destId="{CC2180B5-EA07-4018-A12A-84EDC8508450}" srcOrd="0" destOrd="0" presId="urn:microsoft.com/office/officeart/2005/8/layout/radial5"/>
    <dgm:cxn modelId="{28AFE98E-A2FE-48D8-8672-A0F6FC8734B9}" srcId="{8E74D866-862A-41B1-9794-EE55C58B7896}" destId="{D28210F0-C499-48D4-BB81-631B959862C4}" srcOrd="4" destOrd="0" parTransId="{31AC6ADA-DD27-4D55-B834-672480ACBD2F}" sibTransId="{6E7FDD6E-D8D8-44EA-933D-AE5A5056159E}"/>
    <dgm:cxn modelId="{B3A60399-EAC8-43A8-B331-CB0D5BFDB502}" srcId="{8E74D866-862A-41B1-9794-EE55C58B7896}" destId="{FC61C31C-5ABB-48C6-852D-320115458ED6}" srcOrd="2" destOrd="0" parTransId="{0D3B9F8F-8B2B-47CA-8B6C-EA2494032F91}" sibTransId="{5AA06B0C-DC2B-444D-8029-CD031A1A151B}"/>
    <dgm:cxn modelId="{FF58A6A9-8D68-4A88-8456-5A4F1D5E4CFD}" type="presOf" srcId="{27D7C149-F91F-4F0A-9668-97AA298FBE1B}" destId="{4BD97CB3-8F36-4D13-9D6B-7E52066C9F25}" srcOrd="1" destOrd="0" presId="urn:microsoft.com/office/officeart/2005/8/layout/radial5"/>
    <dgm:cxn modelId="{C419F4AC-50CE-4FF8-B4D1-B44158BD5F69}" srcId="{8E74D866-862A-41B1-9794-EE55C58B7896}" destId="{FB727217-4D46-4FEA-8A51-5844477DC365}" srcOrd="0" destOrd="0" parTransId="{4B01D165-A10C-45D9-ACE3-6D8E4566108D}" sibTransId="{188B7BCD-F3E3-49A2-895C-97A62A4C3B01}"/>
    <dgm:cxn modelId="{641FA4B3-8C86-412D-AC57-24C29C51DF92}" srcId="{8E74D866-862A-41B1-9794-EE55C58B7896}" destId="{D73D8D13-E620-4DA9-96A3-62B1F19306F0}" srcOrd="5" destOrd="0" parTransId="{EB847C16-8085-4783-B0D4-1C78D9C2A90E}" sibTransId="{ED51CDAE-DBC3-4B0C-AEA3-638F568A2DD0}"/>
    <dgm:cxn modelId="{2C956CBA-CA9E-48A1-A2DA-23FDFA676CCC}" type="presOf" srcId="{1FEDF0A4-D7A0-4581-81EE-A1BBEA5C0DF6}" destId="{B04FABDA-66C3-4257-8608-EBE0F69C3B80}" srcOrd="1" destOrd="0" presId="urn:microsoft.com/office/officeart/2005/8/layout/radial5"/>
    <dgm:cxn modelId="{E32C9ECC-0EE5-4840-9ED6-4D5D5DC3644F}" srcId="{8E74D866-862A-41B1-9794-EE55C58B7896}" destId="{9B2BA46D-9F39-4123-B32A-802591D2A212}" srcOrd="3" destOrd="0" parTransId="{1FEDF0A4-D7A0-4581-81EE-A1BBEA5C0DF6}" sibTransId="{3737B022-AAAE-4D39-8B3C-B76F0E6FE77A}"/>
    <dgm:cxn modelId="{B11DFCD1-1CF2-4B77-A599-6273A760E8CD}" srcId="{16D23120-A56C-43CC-8C5A-6EA5401A1A7E}" destId="{8E74D866-862A-41B1-9794-EE55C58B7896}" srcOrd="0" destOrd="0" parTransId="{3BD509F0-C0E9-41CC-8853-9E1171E7B822}" sibTransId="{CFA18A5F-8A32-4453-B472-895C52EF66B2}"/>
    <dgm:cxn modelId="{4BE56EF9-CBBA-49FA-8402-EB102F3B94D4}" type="presOf" srcId="{8E74D866-862A-41B1-9794-EE55C58B7896}" destId="{EB10738B-F2D8-4096-8C86-D806DAE3E5D1}" srcOrd="0" destOrd="0" presId="urn:microsoft.com/office/officeart/2005/8/layout/radial5"/>
    <dgm:cxn modelId="{C898BCFA-763A-4AED-912F-F13F7D59A7F8}" type="presOf" srcId="{9B2BA46D-9F39-4123-B32A-802591D2A212}" destId="{7BF1305C-994D-4469-B711-7B55344F08E4}" srcOrd="0" destOrd="0" presId="urn:microsoft.com/office/officeart/2005/8/layout/radial5"/>
    <dgm:cxn modelId="{4BF81834-D58B-431D-910D-22020F9D19FF}" type="presParOf" srcId="{AAEC8AB6-61DC-4BA6-BBEE-D07799765324}" destId="{EB10738B-F2D8-4096-8C86-D806DAE3E5D1}" srcOrd="0" destOrd="0" presId="urn:microsoft.com/office/officeart/2005/8/layout/radial5"/>
    <dgm:cxn modelId="{07D6E2AD-6563-4FD1-B727-55A3841FD59C}" type="presParOf" srcId="{AAEC8AB6-61DC-4BA6-BBEE-D07799765324}" destId="{7801A465-1BA9-446E-AA32-9F7F3A43EF80}" srcOrd="1" destOrd="0" presId="urn:microsoft.com/office/officeart/2005/8/layout/radial5"/>
    <dgm:cxn modelId="{EEFA0A76-084E-4C16-A8CD-EFCE1ABFC017}" type="presParOf" srcId="{7801A465-1BA9-446E-AA32-9F7F3A43EF80}" destId="{1D328C12-345E-46A6-9A7B-BEC1F1E7E97A}" srcOrd="0" destOrd="0" presId="urn:microsoft.com/office/officeart/2005/8/layout/radial5"/>
    <dgm:cxn modelId="{A8FF91AE-2D11-4329-95FB-125579AA7A15}" type="presParOf" srcId="{AAEC8AB6-61DC-4BA6-BBEE-D07799765324}" destId="{DF5973AD-8256-4243-8BA4-E3FE48233668}" srcOrd="2" destOrd="0" presId="urn:microsoft.com/office/officeart/2005/8/layout/radial5"/>
    <dgm:cxn modelId="{638239F4-BAD0-40A2-8D0B-E1CE3F4A903F}" type="presParOf" srcId="{AAEC8AB6-61DC-4BA6-BBEE-D07799765324}" destId="{96C716BE-ECA0-4870-8E07-7704AE847E48}" srcOrd="3" destOrd="0" presId="urn:microsoft.com/office/officeart/2005/8/layout/radial5"/>
    <dgm:cxn modelId="{4AB70BC6-3CE1-4865-93C4-463712CA616E}" type="presParOf" srcId="{96C716BE-ECA0-4870-8E07-7704AE847E48}" destId="{4BD97CB3-8F36-4D13-9D6B-7E52066C9F25}" srcOrd="0" destOrd="0" presId="urn:microsoft.com/office/officeart/2005/8/layout/radial5"/>
    <dgm:cxn modelId="{003B4B10-AC14-4E7D-BDAE-3FF43E10D0F3}" type="presParOf" srcId="{AAEC8AB6-61DC-4BA6-BBEE-D07799765324}" destId="{4BCBB2B5-AE2B-4DD0-BE2F-62C6A1234134}" srcOrd="4" destOrd="0" presId="urn:microsoft.com/office/officeart/2005/8/layout/radial5"/>
    <dgm:cxn modelId="{C2586D36-918D-4372-AECD-C94D665E1BD0}" type="presParOf" srcId="{AAEC8AB6-61DC-4BA6-BBEE-D07799765324}" destId="{4F8F67B4-96EB-45F1-A9DE-0535CE6D94E2}" srcOrd="5" destOrd="0" presId="urn:microsoft.com/office/officeart/2005/8/layout/radial5"/>
    <dgm:cxn modelId="{2F0CC18C-C76A-427F-8754-F5DACB1D3D2C}" type="presParOf" srcId="{4F8F67B4-96EB-45F1-A9DE-0535CE6D94E2}" destId="{76B137FF-F994-415B-BD13-C7293C928309}" srcOrd="0" destOrd="0" presId="urn:microsoft.com/office/officeart/2005/8/layout/radial5"/>
    <dgm:cxn modelId="{BEAE844E-9AA5-42FA-975A-9F4F25D89DCB}" type="presParOf" srcId="{AAEC8AB6-61DC-4BA6-BBEE-D07799765324}" destId="{F6464CF0-F74D-4B90-AE6C-C77227B6F07A}" srcOrd="6" destOrd="0" presId="urn:microsoft.com/office/officeart/2005/8/layout/radial5"/>
    <dgm:cxn modelId="{CC737F24-6E99-43CC-A0E1-923E662752E0}" type="presParOf" srcId="{AAEC8AB6-61DC-4BA6-BBEE-D07799765324}" destId="{78DBFB82-7F59-4549-BC25-CAF62068958E}" srcOrd="7" destOrd="0" presId="urn:microsoft.com/office/officeart/2005/8/layout/radial5"/>
    <dgm:cxn modelId="{E8FEC563-0DB8-4BFD-8883-80218421BD97}" type="presParOf" srcId="{78DBFB82-7F59-4549-BC25-CAF62068958E}" destId="{B04FABDA-66C3-4257-8608-EBE0F69C3B80}" srcOrd="0" destOrd="0" presId="urn:microsoft.com/office/officeart/2005/8/layout/radial5"/>
    <dgm:cxn modelId="{16FFC4D1-AB34-4492-B8BD-2DD081CF8064}" type="presParOf" srcId="{AAEC8AB6-61DC-4BA6-BBEE-D07799765324}" destId="{7BF1305C-994D-4469-B711-7B55344F08E4}" srcOrd="8" destOrd="0" presId="urn:microsoft.com/office/officeart/2005/8/layout/radial5"/>
    <dgm:cxn modelId="{D69CF7B6-02CE-41A5-BA5B-BD62A6D7E43A}" type="presParOf" srcId="{AAEC8AB6-61DC-4BA6-BBEE-D07799765324}" destId="{8E598D3D-793C-45F6-9EC5-B19009405FCF}" srcOrd="9" destOrd="0" presId="urn:microsoft.com/office/officeart/2005/8/layout/radial5"/>
    <dgm:cxn modelId="{22DE3AE1-58EA-41DA-BBDB-B0CF06DA69ED}" type="presParOf" srcId="{8E598D3D-793C-45F6-9EC5-B19009405FCF}" destId="{D0261391-02DF-4B34-9610-119737546FDA}" srcOrd="0" destOrd="0" presId="urn:microsoft.com/office/officeart/2005/8/layout/radial5"/>
    <dgm:cxn modelId="{24BBDD26-175A-4D88-B082-AEC5AC708A38}" type="presParOf" srcId="{AAEC8AB6-61DC-4BA6-BBEE-D07799765324}" destId="{CC2180B5-EA07-4018-A12A-84EDC8508450}" srcOrd="10" destOrd="0" presId="urn:microsoft.com/office/officeart/2005/8/layout/radial5"/>
    <dgm:cxn modelId="{8B44EBA4-0464-4172-986F-2DA05199AF75}" type="presParOf" srcId="{AAEC8AB6-61DC-4BA6-BBEE-D07799765324}" destId="{E8D7328C-F3BB-4C19-94D2-6141DEBD2058}" srcOrd="11" destOrd="0" presId="urn:microsoft.com/office/officeart/2005/8/layout/radial5"/>
    <dgm:cxn modelId="{A3F7881E-D835-4380-91CB-868699ACA9BC}" type="presParOf" srcId="{E8D7328C-F3BB-4C19-94D2-6141DEBD2058}" destId="{7AE60435-6002-41E0-AB67-342A29F73BEA}" srcOrd="0" destOrd="0" presId="urn:microsoft.com/office/officeart/2005/8/layout/radial5"/>
    <dgm:cxn modelId="{881C2715-A8FE-4144-BFA6-83F87D548FA0}" type="presParOf" srcId="{AAEC8AB6-61DC-4BA6-BBEE-D07799765324}" destId="{8DA1F00D-2C5F-4CC0-8D01-9BBBDA1D488B}"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0738B-F2D8-4096-8C86-D806DAE3E5D1}">
      <dsp:nvSpPr>
        <dsp:cNvPr id="0" name=""/>
        <dsp:cNvSpPr/>
      </dsp:nvSpPr>
      <dsp:spPr>
        <a:xfrm>
          <a:off x="4120899" y="1795710"/>
          <a:ext cx="1281024" cy="12810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West Michigan Works!</a:t>
          </a:r>
        </a:p>
      </dsp:txBody>
      <dsp:txXfrm>
        <a:off x="4308501" y="1983312"/>
        <a:ext cx="905820" cy="905820"/>
      </dsp:txXfrm>
    </dsp:sp>
    <dsp:sp modelId="{7801A465-1BA9-446E-AA32-9F7F3A43EF80}">
      <dsp:nvSpPr>
        <dsp:cNvPr id="0" name=""/>
        <dsp:cNvSpPr/>
      </dsp:nvSpPr>
      <dsp:spPr>
        <a:xfrm rot="16200000">
          <a:off x="4625844" y="1329822"/>
          <a:ext cx="271134" cy="43554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4666514" y="1457602"/>
        <a:ext cx="189794" cy="261328"/>
      </dsp:txXfrm>
    </dsp:sp>
    <dsp:sp modelId="{DF5973AD-8256-4243-8BA4-E3FE48233668}">
      <dsp:nvSpPr>
        <dsp:cNvPr id="0" name=""/>
        <dsp:cNvSpPr/>
      </dsp:nvSpPr>
      <dsp:spPr>
        <a:xfrm>
          <a:off x="4120899" y="3111"/>
          <a:ext cx="1281024" cy="128102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Potential Funding Sources</a:t>
          </a:r>
        </a:p>
      </dsp:txBody>
      <dsp:txXfrm>
        <a:off x="4308501" y="190713"/>
        <a:ext cx="905820" cy="905820"/>
      </dsp:txXfrm>
    </dsp:sp>
    <dsp:sp modelId="{96C716BE-ECA0-4870-8E07-7704AE847E48}">
      <dsp:nvSpPr>
        <dsp:cNvPr id="0" name=""/>
        <dsp:cNvSpPr/>
      </dsp:nvSpPr>
      <dsp:spPr>
        <a:xfrm rot="19800000">
          <a:off x="5395416" y="1774135"/>
          <a:ext cx="271134" cy="435548"/>
        </a:xfrm>
        <a:prstGeom prst="rightArrow">
          <a:avLst>
            <a:gd name="adj1" fmla="val 60000"/>
            <a:gd name="adj2" fmla="val 50000"/>
          </a:avLst>
        </a:prstGeom>
        <a:solidFill>
          <a:schemeClr val="accent2">
            <a:hueOff val="334176"/>
            <a:satOff val="0"/>
            <a:lumOff val="-34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5400865" y="1881580"/>
        <a:ext cx="189794" cy="261328"/>
      </dsp:txXfrm>
    </dsp:sp>
    <dsp:sp modelId="{4BCBB2B5-AE2B-4DD0-BE2F-62C6A1234134}">
      <dsp:nvSpPr>
        <dsp:cNvPr id="0" name=""/>
        <dsp:cNvSpPr/>
      </dsp:nvSpPr>
      <dsp:spPr>
        <a:xfrm>
          <a:off x="5673335" y="899411"/>
          <a:ext cx="1281024" cy="1281024"/>
        </a:xfrm>
        <a:prstGeom prst="ellipse">
          <a:avLst/>
        </a:prstGeom>
        <a:solidFill>
          <a:schemeClr val="accent2">
            <a:hueOff val="334176"/>
            <a:satOff val="0"/>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Related Training &amp; Instruction</a:t>
          </a:r>
        </a:p>
      </dsp:txBody>
      <dsp:txXfrm>
        <a:off x="5860937" y="1087013"/>
        <a:ext cx="905820" cy="905820"/>
      </dsp:txXfrm>
    </dsp:sp>
    <dsp:sp modelId="{4F8F67B4-96EB-45F1-A9DE-0535CE6D94E2}">
      <dsp:nvSpPr>
        <dsp:cNvPr id="0" name=""/>
        <dsp:cNvSpPr/>
      </dsp:nvSpPr>
      <dsp:spPr>
        <a:xfrm rot="1800000">
          <a:off x="5395416" y="2662761"/>
          <a:ext cx="271134" cy="435548"/>
        </a:xfrm>
        <a:prstGeom prst="rightArrow">
          <a:avLst>
            <a:gd name="adj1" fmla="val 60000"/>
            <a:gd name="adj2" fmla="val 50000"/>
          </a:avLst>
        </a:prstGeom>
        <a:solidFill>
          <a:schemeClr val="accent2">
            <a:hueOff val="668353"/>
            <a:satOff val="0"/>
            <a:lumOff val="-69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5400865" y="2729536"/>
        <a:ext cx="189794" cy="261328"/>
      </dsp:txXfrm>
    </dsp:sp>
    <dsp:sp modelId="{F6464CF0-F74D-4B90-AE6C-C77227B6F07A}">
      <dsp:nvSpPr>
        <dsp:cNvPr id="0" name=""/>
        <dsp:cNvSpPr/>
      </dsp:nvSpPr>
      <dsp:spPr>
        <a:xfrm>
          <a:off x="5673335" y="2692010"/>
          <a:ext cx="1281024" cy="1281024"/>
        </a:xfrm>
        <a:prstGeom prst="ellipse">
          <a:avLst/>
        </a:prstGeom>
        <a:solidFill>
          <a:schemeClr val="accent2">
            <a:hueOff val="668353"/>
            <a:satOff val="0"/>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Community Partners</a:t>
          </a:r>
        </a:p>
      </dsp:txBody>
      <dsp:txXfrm>
        <a:off x="5860937" y="2879612"/>
        <a:ext cx="905820" cy="905820"/>
      </dsp:txXfrm>
    </dsp:sp>
    <dsp:sp modelId="{78DBFB82-7F59-4549-BC25-CAF62068958E}">
      <dsp:nvSpPr>
        <dsp:cNvPr id="0" name=""/>
        <dsp:cNvSpPr/>
      </dsp:nvSpPr>
      <dsp:spPr>
        <a:xfrm rot="5400000">
          <a:off x="4625844" y="3107074"/>
          <a:ext cx="271134" cy="435548"/>
        </a:xfrm>
        <a:prstGeom prst="rightArrow">
          <a:avLst>
            <a:gd name="adj1" fmla="val 60000"/>
            <a:gd name="adj2" fmla="val 50000"/>
          </a:avLst>
        </a:prstGeom>
        <a:solidFill>
          <a:schemeClr val="accent2">
            <a:hueOff val="1002529"/>
            <a:satOff val="0"/>
            <a:lumOff val="-10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4666514" y="3153514"/>
        <a:ext cx="189794" cy="261328"/>
      </dsp:txXfrm>
    </dsp:sp>
    <dsp:sp modelId="{7BF1305C-994D-4469-B711-7B55344F08E4}">
      <dsp:nvSpPr>
        <dsp:cNvPr id="0" name=""/>
        <dsp:cNvSpPr/>
      </dsp:nvSpPr>
      <dsp:spPr>
        <a:xfrm>
          <a:off x="4120899" y="3588309"/>
          <a:ext cx="1281024" cy="1281024"/>
        </a:xfrm>
        <a:prstGeom prst="ellipse">
          <a:avLst/>
        </a:prstGeom>
        <a:solidFill>
          <a:schemeClr val="accent2">
            <a:hueOff val="1002529"/>
            <a:satOff val="0"/>
            <a:lumOff val="-10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Local Education</a:t>
          </a:r>
        </a:p>
        <a:p>
          <a:pPr marL="0" lvl="0" indent="0" algn="ctr" defTabSz="533400">
            <a:lnSpc>
              <a:spcPct val="90000"/>
            </a:lnSpc>
            <a:spcBef>
              <a:spcPct val="0"/>
            </a:spcBef>
            <a:spcAft>
              <a:spcPct val="35000"/>
            </a:spcAft>
            <a:buNone/>
          </a:pPr>
          <a:r>
            <a:rPr lang="en-US" sz="1200" b="1" kern="1200" dirty="0"/>
            <a:t>(K-12)</a:t>
          </a:r>
        </a:p>
      </dsp:txBody>
      <dsp:txXfrm>
        <a:off x="4308501" y="3775911"/>
        <a:ext cx="905820" cy="905820"/>
      </dsp:txXfrm>
    </dsp:sp>
    <dsp:sp modelId="{8E598D3D-793C-45F6-9EC5-B19009405FCF}">
      <dsp:nvSpPr>
        <dsp:cNvPr id="0" name=""/>
        <dsp:cNvSpPr/>
      </dsp:nvSpPr>
      <dsp:spPr>
        <a:xfrm rot="9008982">
          <a:off x="3941371" y="2630380"/>
          <a:ext cx="204458" cy="435548"/>
        </a:xfrm>
        <a:prstGeom prst="rightArrow">
          <a:avLst>
            <a:gd name="adj1" fmla="val 60000"/>
            <a:gd name="adj2" fmla="val 50000"/>
          </a:avLst>
        </a:prstGeom>
        <a:solidFill>
          <a:schemeClr val="accent2">
            <a:hueOff val="1336705"/>
            <a:satOff val="0"/>
            <a:lumOff val="-138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10800000">
        <a:off x="3998639" y="2702225"/>
        <a:ext cx="143121" cy="261328"/>
      </dsp:txXfrm>
    </dsp:sp>
    <dsp:sp modelId="{CC2180B5-EA07-4018-A12A-84EDC8508450}">
      <dsp:nvSpPr>
        <dsp:cNvPr id="0" name=""/>
        <dsp:cNvSpPr/>
      </dsp:nvSpPr>
      <dsp:spPr>
        <a:xfrm>
          <a:off x="2675240" y="2625333"/>
          <a:ext cx="1281024" cy="1281024"/>
        </a:xfrm>
        <a:prstGeom prst="ellipse">
          <a:avLst/>
        </a:prstGeom>
        <a:solidFill>
          <a:schemeClr val="accent2">
            <a:hueOff val="1336705"/>
            <a:satOff val="0"/>
            <a:lumOff val="-13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USDOL </a:t>
          </a:r>
        </a:p>
        <a:p>
          <a:pPr marL="0" lvl="0" indent="0" algn="ctr" defTabSz="533400">
            <a:lnSpc>
              <a:spcPct val="90000"/>
            </a:lnSpc>
            <a:spcBef>
              <a:spcPct val="0"/>
            </a:spcBef>
            <a:spcAft>
              <a:spcPct val="35000"/>
            </a:spcAft>
            <a:buNone/>
          </a:pPr>
          <a:r>
            <a:rPr lang="en-US" sz="1200" b="1" kern="1200" dirty="0"/>
            <a:t>Office of Apprenticeship</a:t>
          </a:r>
        </a:p>
      </dsp:txBody>
      <dsp:txXfrm>
        <a:off x="2862842" y="2812935"/>
        <a:ext cx="905820" cy="905820"/>
      </dsp:txXfrm>
    </dsp:sp>
    <dsp:sp modelId="{E8D7328C-F3BB-4C19-94D2-6141DEBD2058}">
      <dsp:nvSpPr>
        <dsp:cNvPr id="0" name=""/>
        <dsp:cNvSpPr/>
      </dsp:nvSpPr>
      <dsp:spPr>
        <a:xfrm rot="12600000">
          <a:off x="3856271" y="1774135"/>
          <a:ext cx="271134" cy="435548"/>
        </a:xfrm>
        <a:prstGeom prst="rightArrow">
          <a:avLst>
            <a:gd name="adj1" fmla="val 60000"/>
            <a:gd name="adj2" fmla="val 50000"/>
          </a:avLst>
        </a:prstGeom>
        <a:solidFill>
          <a:schemeClr val="accent2">
            <a:hueOff val="1670881"/>
            <a:satOff val="0"/>
            <a:lumOff val="-1725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10800000">
        <a:off x="3932162" y="1881580"/>
        <a:ext cx="189794" cy="261328"/>
      </dsp:txXfrm>
    </dsp:sp>
    <dsp:sp modelId="{8DA1F00D-2C5F-4CC0-8D01-9BBBDA1D488B}">
      <dsp:nvSpPr>
        <dsp:cNvPr id="0" name=""/>
        <dsp:cNvSpPr/>
      </dsp:nvSpPr>
      <dsp:spPr>
        <a:xfrm>
          <a:off x="2568463" y="899411"/>
          <a:ext cx="1281024" cy="1281024"/>
        </a:xfrm>
        <a:prstGeom prst="ellipse">
          <a:avLst/>
        </a:prstGeom>
        <a:solidFill>
          <a:schemeClr val="accent2">
            <a:hueOff val="1670881"/>
            <a:satOff val="0"/>
            <a:lumOff val="-172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Industry Councils</a:t>
          </a:r>
        </a:p>
      </dsp:txBody>
      <dsp:txXfrm>
        <a:off x="2756065" y="1087013"/>
        <a:ext cx="905820" cy="90582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0940A39-6E2A-47F1-B1DE-3C5EF13B16C0}"/>
              </a:ext>
            </a:extLst>
          </p:cNvPr>
          <p:cNvSpPr>
            <a:spLocks noGrp="1"/>
          </p:cNvSpPr>
          <p:nvPr>
            <p:ph type="ftr" sz="quarter" idx="2"/>
          </p:nvPr>
        </p:nvSpPr>
        <p:spPr>
          <a:xfrm>
            <a:off x="4" y="8772593"/>
            <a:ext cx="4151082" cy="248124"/>
          </a:xfrm>
          <a:prstGeom prst="rect">
            <a:avLst/>
          </a:prstGeom>
        </p:spPr>
        <p:txBody>
          <a:bodyPr vert="horz" lIns="93324" tIns="46662" rIns="93324" bIns="46662" rtlCol="0" anchor="b" anchorCtr="0">
            <a:spAutoFit/>
          </a:bodyPr>
          <a:lstStyle>
            <a:lvl1pPr algn="l">
              <a:defRPr sz="1000">
                <a:latin typeface="Calibri"/>
              </a:defRPr>
            </a:lvl1pPr>
          </a:lstStyle>
          <a:p>
            <a:endParaRPr lang="en-US" dirty="0"/>
          </a:p>
        </p:txBody>
      </p:sp>
      <p:sp>
        <p:nvSpPr>
          <p:cNvPr id="7" name="Date Placeholder 8">
            <a:extLst>
              <a:ext uri="{FF2B5EF4-FFF2-40B4-BE49-F238E27FC236}">
                <a16:creationId xmlns:a16="http://schemas.microsoft.com/office/drawing/2014/main" id="{FB99857B-69BF-4D95-B8FE-D0E61886A0CA}"/>
              </a:ext>
            </a:extLst>
          </p:cNvPr>
          <p:cNvSpPr>
            <a:spLocks noGrp="1"/>
          </p:cNvSpPr>
          <p:nvPr>
            <p:ph type="dt" idx="1"/>
          </p:nvPr>
        </p:nvSpPr>
        <p:spPr>
          <a:xfrm>
            <a:off x="4680856" y="8772593"/>
            <a:ext cx="925513" cy="290286"/>
          </a:xfrm>
          <a:prstGeom prst="rect">
            <a:avLst/>
          </a:prstGeom>
        </p:spPr>
        <p:txBody>
          <a:bodyPr vert="horz" lIns="91440" tIns="45720" rIns="91440" bIns="45720" rtlCol="0"/>
          <a:lstStyle>
            <a:lvl1pPr algn="r">
              <a:defRPr sz="1000"/>
            </a:lvl1pPr>
          </a:lstStyle>
          <a:p>
            <a:endParaRPr lang="en-US" dirty="0"/>
          </a:p>
        </p:txBody>
      </p:sp>
      <p:sp>
        <p:nvSpPr>
          <p:cNvPr id="8" name="Rectangle 7">
            <a:extLst>
              <a:ext uri="{FF2B5EF4-FFF2-40B4-BE49-F238E27FC236}">
                <a16:creationId xmlns:a16="http://schemas.microsoft.com/office/drawing/2014/main" id="{9C569C08-8E6E-491E-8D68-0121C96C16A6}"/>
              </a:ext>
            </a:extLst>
          </p:cNvPr>
          <p:cNvSpPr/>
          <p:nvPr/>
        </p:nvSpPr>
        <p:spPr>
          <a:xfrm>
            <a:off x="0" y="8697066"/>
            <a:ext cx="6629726" cy="612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6">
            <a:extLst>
              <a:ext uri="{FF2B5EF4-FFF2-40B4-BE49-F238E27FC236}">
                <a16:creationId xmlns:a16="http://schemas.microsoft.com/office/drawing/2014/main" id="{8A7ACA4B-2672-449C-95EC-D4B821494F54}"/>
              </a:ext>
            </a:extLst>
          </p:cNvPr>
          <p:cNvSpPr>
            <a:spLocks noGrp="1"/>
          </p:cNvSpPr>
          <p:nvPr>
            <p:ph type="sldNum" sz="quarter" idx="3"/>
          </p:nvPr>
        </p:nvSpPr>
        <p:spPr>
          <a:xfrm>
            <a:off x="6701924" y="9108103"/>
            <a:ext cx="150682" cy="201006"/>
          </a:xfrm>
          <a:prstGeom prst="rect">
            <a:avLst/>
          </a:prstGeom>
        </p:spPr>
        <p:txBody>
          <a:bodyPr vert="horz" wrap="none" lIns="0" tIns="0" rIns="0" bIns="46662" rtlCol="0" anchor="ctr" anchorCtr="1">
            <a:spAutoFit/>
          </a:bodyPr>
          <a:lstStyle>
            <a:lvl1pPr algn="ctr">
              <a:defRPr sz="10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073150" y="457200"/>
            <a:ext cx="4876800" cy="27432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6701924" y="9108103"/>
            <a:ext cx="150682" cy="201006"/>
          </a:xfrm>
          <a:prstGeom prst="rect">
            <a:avLst/>
          </a:prstGeom>
        </p:spPr>
        <p:txBody>
          <a:bodyPr vert="horz" wrap="none" lIns="0" tIns="0" rIns="0" bIns="46662" rtlCol="0" anchor="ctr" anchorCtr="1">
            <a:spAutoFit/>
          </a:bodyPr>
          <a:lstStyle>
            <a:lvl1pPr algn="ctr">
              <a:defRPr sz="10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1</a:t>
            </a:fld>
            <a:endParaRPr lang="en-US" dirty="0"/>
          </a:p>
        </p:txBody>
      </p:sp>
    </p:spTree>
    <p:extLst>
      <p:ext uri="{BB962C8B-B14F-4D97-AF65-F5344CB8AC3E}">
        <p14:creationId xmlns:p14="http://schemas.microsoft.com/office/powerpoint/2010/main" val="3344717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pPr marL="0" marR="0" lvl="0" indent="0" algn="ctr" defTabSz="825500" eaLnBrk="1" fontAlgn="auto" latinLnBrk="0" hangingPunct="1">
              <a:lnSpc>
                <a:spcPct val="100000"/>
              </a:lnSpc>
              <a:spcBef>
                <a:spcPts val="0"/>
              </a:spcBef>
              <a:spcAft>
                <a:spcPts val="0"/>
              </a:spcAft>
              <a:buClrTx/>
              <a:buSzTx/>
              <a:buFontTx/>
              <a:buNone/>
              <a:tabLst/>
              <a:defRPr/>
            </a:pPr>
            <a:fld id="{45B9B7AE-3C3C-42C9-891A-E1F29E19662A}" type="slidenum">
              <a:rPr kumimoji="0" lang="en-US" sz="6000" b="1" i="0" u="none" strike="noStrike" kern="0" cap="none" spc="0" normalizeH="0" baseline="0" noProof="0" smtClean="0">
                <a:ln>
                  <a:noFill/>
                </a:ln>
                <a:solidFill>
                  <a:srgbClr val="FAC93D"/>
                </a:solidFill>
                <a:effectLst/>
                <a:uLnTx/>
                <a:uFillTx/>
                <a:latin typeface="Roboto Regular"/>
                <a:sym typeface="Roboto Regular"/>
              </a:rPr>
              <a:pPr marL="0" marR="0" lvl="0" indent="0" algn="ctr" defTabSz="825500" eaLnBrk="1" fontAlgn="auto" latinLnBrk="0" hangingPunct="1">
                <a:lnSpc>
                  <a:spcPct val="100000"/>
                </a:lnSpc>
                <a:spcBef>
                  <a:spcPts val="0"/>
                </a:spcBef>
                <a:spcAft>
                  <a:spcPts val="0"/>
                </a:spcAft>
                <a:buClrTx/>
                <a:buSzTx/>
                <a:buFontTx/>
                <a:buNone/>
                <a:tabLst/>
                <a:defRPr/>
              </a:pPr>
              <a:t>18</a:t>
            </a:fld>
            <a:endParaRPr kumimoji="0" lang="en-US" sz="6000" b="1" i="0" u="none" strike="noStrike" kern="0" cap="none" spc="0" normalizeH="0" baseline="0" noProof="0" dirty="0">
              <a:ln>
                <a:noFill/>
              </a:ln>
              <a:solidFill>
                <a:srgbClr val="FAC93D"/>
              </a:solidFill>
              <a:effectLst/>
              <a:uLnTx/>
              <a:uFillTx/>
              <a:latin typeface="Roboto Regular"/>
              <a:sym typeface="Roboto Regular"/>
            </a:endParaRPr>
          </a:p>
        </p:txBody>
      </p:sp>
    </p:spTree>
    <p:extLst>
      <p:ext uri="{BB962C8B-B14F-4D97-AF65-F5344CB8AC3E}">
        <p14:creationId xmlns:p14="http://schemas.microsoft.com/office/powerpoint/2010/main" val="3804645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1043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Calibri" panose="020F0502020204030204" pitchFamily="34" charset="0"/>
                <a:cs typeface="Calibri" panose="020F0502020204030204" pitchFamily="34" charset="0"/>
              </a:rPr>
              <a:t>Successes</a:t>
            </a:r>
          </a:p>
          <a:p>
            <a:r>
              <a:rPr lang="en-US" sz="1100" dirty="0">
                <a:latin typeface="Calibri" panose="020F0502020204030204" pitchFamily="34" charset="0"/>
                <a:cs typeface="Calibri" panose="020F0502020204030204" pitchFamily="34" charset="0"/>
              </a:rPr>
              <a:t>Whole new world- got into apprenticeships by happenstance. There is a huge learning curve, but don’t be afraid to ask questions but be aware there are gray areas that need to be navigated. </a:t>
            </a:r>
          </a:p>
          <a:p>
            <a:r>
              <a:rPr lang="en-US" sz="1100" dirty="0">
                <a:latin typeface="Calibri" panose="020F0502020204030204" pitchFamily="34" charset="0"/>
                <a:cs typeface="Calibri" panose="020F0502020204030204" pitchFamily="34" charset="0"/>
              </a:rPr>
              <a:t>Growing occupation and employer numbers- this number continues to grow which means that more employers are providing apprenticeships without having the “burden” of doing it all themselves.  WMW is a tool/resource for the community and growing numbers means that we need to be there to support for the greater good!</a:t>
            </a:r>
          </a:p>
          <a:p>
            <a:r>
              <a:rPr lang="en-US" sz="1100" dirty="0">
                <a:latin typeface="Calibri" panose="020F0502020204030204" pitchFamily="34" charset="0"/>
                <a:cs typeface="Calibri" panose="020F0502020204030204" pitchFamily="34" charset="0"/>
              </a:rPr>
              <a:t>Recognition- receiving referrals from community partners is a praise I hold very close to my heart.  They have trust in my ability and WMW’s processes rather than going right to the DOL and the DOL refers employers as well. </a:t>
            </a:r>
          </a:p>
          <a:p>
            <a:r>
              <a:rPr lang="en-US" sz="1100" dirty="0">
                <a:latin typeface="Calibri" panose="020F0502020204030204" pitchFamily="34" charset="0"/>
                <a:cs typeface="Calibri" panose="020F0502020204030204" pitchFamily="34" charset="0"/>
              </a:rPr>
              <a:t>Technology- allows for me to reach more people and have a faster processing time when it comes to paperwork.  WMW uses Conga sign to complete employer agreements, apprenticeship registration, grant registration packets, and more.  We also use Microsoft teams to facilitate meetings and I specifically use Calendly to help in scheduling meetings.  This cuts down on the back and forth emails about dates and times that works.  The employer can view my schedule and find a time that works best for both of us.  </a:t>
            </a:r>
          </a:p>
          <a:p>
            <a:endParaRPr lang="en-US" sz="1100" dirty="0">
              <a:latin typeface="Calibri" panose="020F0502020204030204" pitchFamily="34" charset="0"/>
              <a:cs typeface="Calibri" panose="020F0502020204030204" pitchFamily="34" charset="0"/>
            </a:endParaRPr>
          </a:p>
          <a:p>
            <a:r>
              <a:rPr lang="en-US" sz="1100" dirty="0">
                <a:latin typeface="Calibri" panose="020F0502020204030204" pitchFamily="34" charset="0"/>
                <a:cs typeface="Calibri" panose="020F0502020204030204" pitchFamily="34" charset="0"/>
              </a:rPr>
              <a:t>Challenges</a:t>
            </a:r>
          </a:p>
          <a:p>
            <a:r>
              <a:rPr lang="en-US" sz="1100" dirty="0">
                <a:latin typeface="Calibri" panose="020F0502020204030204" pitchFamily="34" charset="0"/>
                <a:cs typeface="Calibri" panose="020F0502020204030204" pitchFamily="34" charset="0"/>
              </a:rPr>
              <a:t>Learn as you go- there have been many times that I could only read so much before just doing the work.  There is much grace when getting a program up and going, but it can take some trail and error in to order to find your way. </a:t>
            </a:r>
          </a:p>
          <a:p>
            <a:r>
              <a:rPr lang="en-US" sz="1100" dirty="0">
                <a:latin typeface="Calibri" panose="020F0502020204030204" pitchFamily="34" charset="0"/>
                <a:cs typeface="Calibri" panose="020F0502020204030204" pitchFamily="34" charset="0"/>
              </a:rPr>
              <a:t>Putting a value on capacity- It is very hard to put a value on how much you can do but it something that even I am slowly learning. I have not turned an employer away, however, I do have to be realistic with timelines that I set based on my workload. </a:t>
            </a:r>
          </a:p>
          <a:p>
            <a:r>
              <a:rPr lang="en-US" sz="1100" dirty="0">
                <a:latin typeface="Calibri" panose="020F0502020204030204" pitchFamily="34" charset="0"/>
                <a:cs typeface="Calibri" panose="020F0502020204030204" pitchFamily="34" charset="0"/>
              </a:rPr>
              <a:t>Research and pivot- there are times that you work very hard on getting an occupation and/or program just right just to either scrape the whole thing or make other changes.  This can be frustrating, but having confidence in your ability can help push through to plan B which I have learned to have at all times. </a:t>
            </a:r>
          </a:p>
          <a:p>
            <a:r>
              <a:rPr lang="en-US" sz="1100" dirty="0">
                <a:latin typeface="Calibri" panose="020F0502020204030204" pitchFamily="34" charset="0"/>
                <a:cs typeface="Calibri" panose="020F0502020204030204" pitchFamily="34" charset="0"/>
              </a:rPr>
              <a:t>Technology- Many times information can get lost or misplaced in anyone’s inbox.  This requires more follow ups depending on the information being requested. But it is manageable!</a:t>
            </a:r>
          </a:p>
        </p:txBody>
      </p:sp>
    </p:spTree>
    <p:extLst>
      <p:ext uri="{BB962C8B-B14F-4D97-AF65-F5344CB8AC3E}">
        <p14:creationId xmlns:p14="http://schemas.microsoft.com/office/powerpoint/2010/main" val="4164870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0241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4DC83E-89B8-4806-9A94-7D2BAA520DC6}" type="slidenum">
              <a:rPr lang="en-US" smtClean="0"/>
              <a:pPr/>
              <a:t>22</a:t>
            </a:fld>
            <a:endParaRPr lang="en-US" dirty="0"/>
          </a:p>
        </p:txBody>
      </p:sp>
      <p:sp>
        <p:nvSpPr>
          <p:cNvPr id="9" name="Slide Image Placeholder 8">
            <a:extLst>
              <a:ext uri="{FF2B5EF4-FFF2-40B4-BE49-F238E27FC236}">
                <a16:creationId xmlns:a16="http://schemas.microsoft.com/office/drawing/2014/main" id="{575F3113-3832-4943-A158-8D65E8EC31DA}"/>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9C4D8084-0CF4-451C-A8FF-83CAF6A380F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029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4DC83E-89B8-4806-9A94-7D2BAA520DC6}" type="slidenum">
              <a:rPr lang="en-US" smtClean="0"/>
              <a:pPr/>
              <a:t>23</a:t>
            </a:fld>
            <a:endParaRPr lang="en-US" dirty="0"/>
          </a:p>
        </p:txBody>
      </p:sp>
      <p:sp>
        <p:nvSpPr>
          <p:cNvPr id="9" name="Slide Image Placeholder 8">
            <a:extLst>
              <a:ext uri="{FF2B5EF4-FFF2-40B4-BE49-F238E27FC236}">
                <a16:creationId xmlns:a16="http://schemas.microsoft.com/office/drawing/2014/main" id="{575F3113-3832-4943-A158-8D65E8EC31DA}"/>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9C4D8084-0CF4-451C-A8FF-83CAF6A380F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7552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24</a:t>
            </a:fld>
            <a:endParaRPr lang="en-US" dirty="0"/>
          </a:p>
        </p:txBody>
      </p:sp>
    </p:spTree>
    <p:extLst>
      <p:ext uri="{BB962C8B-B14F-4D97-AF65-F5344CB8AC3E}">
        <p14:creationId xmlns:p14="http://schemas.microsoft.com/office/powerpoint/2010/main" val="2961441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9F9670F-B05C-4E29-9927-D8558D7BA470}" type="slidenum">
              <a:rPr lang="en-US" smtClean="0"/>
              <a:pPr/>
              <a:t>2</a:t>
            </a:fld>
            <a:endParaRPr lang="en-US" dirty="0"/>
          </a:p>
        </p:txBody>
      </p:sp>
      <p:sp>
        <p:nvSpPr>
          <p:cNvPr id="9" name="Slide Image Placeholder 8">
            <a:extLst>
              <a:ext uri="{FF2B5EF4-FFF2-40B4-BE49-F238E27FC236}">
                <a16:creationId xmlns:a16="http://schemas.microsoft.com/office/drawing/2014/main" id="{5C3D1257-90D6-4B06-96E6-427F792EDF37}"/>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D67144F1-529D-4FFA-9395-238980B5DD9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585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4F2D4-6104-46A2-B90A-3C360EC68CD7}" type="slidenum">
              <a:rPr lang="en-US" smtClean="0"/>
              <a:t>3</a:t>
            </a:fld>
            <a:endParaRPr lang="en-US" dirty="0"/>
          </a:p>
        </p:txBody>
      </p:sp>
    </p:spTree>
    <p:extLst>
      <p:ext uri="{BB962C8B-B14F-4D97-AF65-F5344CB8AC3E}">
        <p14:creationId xmlns:p14="http://schemas.microsoft.com/office/powerpoint/2010/main" val="3878492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7738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Calibri" panose="020F0502020204030204" pitchFamily="34" charset="0"/>
                <a:cs typeface="Calibri" panose="020F0502020204030204" pitchFamily="34" charset="0"/>
              </a:rPr>
              <a:t>These different areas are engaged by the apprenticeship team on a regular basis.  </a:t>
            </a:r>
          </a:p>
          <a:p>
            <a:r>
              <a:rPr lang="en-US" sz="1100" dirty="0">
                <a:latin typeface="Calibri" panose="020F0502020204030204" pitchFamily="34" charset="0"/>
                <a:cs typeface="Calibri" panose="020F0502020204030204" pitchFamily="34" charset="0"/>
              </a:rPr>
              <a:t>Industry councils: </a:t>
            </a:r>
            <a:r>
              <a:rPr lang="en-US" sz="1100" b="0" i="0" u="none" strike="noStrike" dirty="0">
                <a:solidFill>
                  <a:srgbClr val="50514F"/>
                </a:solidFill>
                <a:effectLst/>
                <a:highlight>
                  <a:srgbClr val="F5F5F5"/>
                </a:highlight>
                <a:latin typeface="Calibri" panose="020F0502020204030204" pitchFamily="34" charset="0"/>
                <a:cs typeface="Calibri" panose="020F0502020204030204" pitchFamily="34" charset="0"/>
              </a:rPr>
              <a:t>Industry councils bring employers together and, along with community partners, address talent shortages and build a pipeline of talent for the future.</a:t>
            </a:r>
            <a:endParaRPr lang="en-US" sz="1100" dirty="0">
              <a:latin typeface="Calibri" panose="020F0502020204030204" pitchFamily="34" charset="0"/>
              <a:cs typeface="Calibri" panose="020F0502020204030204" pitchFamily="34" charset="0"/>
            </a:endParaRPr>
          </a:p>
          <a:p>
            <a:r>
              <a:rPr lang="en-US" sz="1100" dirty="0">
                <a:latin typeface="Calibri" panose="020F0502020204030204" pitchFamily="34" charset="0"/>
                <a:cs typeface="Calibri" panose="020F0502020204030204" pitchFamily="34" charset="0"/>
              </a:rPr>
              <a:t>Potential funding sources: Funding is a key part of starting and maintaining any apprenticeship program.  Many businesses (small, med, or large) cannot maintain programs without access to some funding.  USDOL registered apprenticeship is an area that can help offset costs and allow other funds to be allocated essentially allowing their bottom line to remain the same or even increase.</a:t>
            </a:r>
          </a:p>
          <a:p>
            <a:r>
              <a:rPr lang="en-US" sz="1100" dirty="0">
                <a:latin typeface="Calibri" panose="020F0502020204030204" pitchFamily="34" charset="0"/>
                <a:cs typeface="Calibri" panose="020F0502020204030204" pitchFamily="34" charset="0"/>
              </a:rPr>
              <a:t>RTI:  Partner with many different RTI providers across the US.  Main partners that WMW works with are the community colleges. The partnership allows for communication at the same level for the CC, WMW, and the employer. Other providers that we have worked with include Roubxe which is an online based learning for the culinary arts. National Fire Place Institute, Chimney Safety Intitute of America, West Michigan Construction Institute </a:t>
            </a:r>
          </a:p>
          <a:p>
            <a:r>
              <a:rPr lang="en-US" sz="1100" dirty="0">
                <a:latin typeface="Calibri" panose="020F0502020204030204" pitchFamily="34" charset="0"/>
                <a:cs typeface="Calibri" panose="020F0502020204030204" pitchFamily="34" charset="0"/>
              </a:rPr>
              <a:t>Community Partners:  Community Partners are another advocate for apprenticeships.  Not only do they refer employers to WMW, but they are another pipeline of talent that employers can tap into. Many employers are looking to employ more job seekers or find a pool of candidates that maybe don’t feel like they should apply or to gain more diversity in their workforce.  Examples of partners: the Hispanic Center of West Michigan, Urban League of West Michigan, Michigan Rehabilitation Services, among many others</a:t>
            </a:r>
          </a:p>
          <a:p>
            <a:r>
              <a:rPr lang="en-US" sz="1100" dirty="0">
                <a:latin typeface="Calibri" panose="020F0502020204030204" pitchFamily="34" charset="0"/>
                <a:cs typeface="Calibri" panose="020F0502020204030204" pitchFamily="34" charset="0"/>
              </a:rPr>
              <a:t>Local Education (K-12</a:t>
            </a:r>
            <a:r>
              <a:rPr lang="en-US" sz="1100" dirty="0">
                <a:latin typeface="Calibri" panose="020F0502020204030204" pitchFamily="34" charset="0"/>
                <a:cs typeface="Calibri" panose="020F0502020204030204" pitchFamily="34" charset="0"/>
                <a:sym typeface="Wingdings" panose="05000000000000000000" pitchFamily="2" charset="2"/>
              </a:rPr>
              <a:t>):  Educating the next generation is vital to the sustainability of any community.  We work with local school districts as well as career tech centers to speak about other opportunities available to students after high school.  We also speak to the benefits such as receiving a paycheck right away, little to no student debt, starting a career in something that they like or are passionate about, stackable credentials that are recognized nationally.</a:t>
            </a:r>
          </a:p>
          <a:p>
            <a:r>
              <a:rPr lang="en-US" sz="1100" dirty="0">
                <a:latin typeface="Calibri" panose="020F0502020204030204" pitchFamily="34" charset="0"/>
                <a:cs typeface="Calibri" panose="020F0502020204030204" pitchFamily="34" charset="0"/>
                <a:sym typeface="Wingdings" panose="05000000000000000000" pitchFamily="2" charset="2"/>
              </a:rPr>
              <a:t>USDOL:  The USDOL is the main partner for the WMW apprenticeship team.   If there are questions, concerns, new programs, changes to existing programs etc, we contact the DOL to ensure that we are doing right by the employer and the apprentices. </a:t>
            </a:r>
          </a:p>
          <a:p>
            <a:endParaRPr lang="en-US" sz="1100" dirty="0">
              <a:latin typeface="Calibri" panose="020F0502020204030204" pitchFamily="34" charset="0"/>
              <a:cs typeface="Calibri" panose="020F0502020204030204" pitchFamily="34" charset="0"/>
              <a:sym typeface="Wingdings" panose="05000000000000000000" pitchFamily="2" charset="2"/>
            </a:endParaRPr>
          </a:p>
          <a:p>
            <a:r>
              <a:rPr lang="en-US" sz="1100" dirty="0">
                <a:latin typeface="Calibri" panose="020F0502020204030204" pitchFamily="34" charset="0"/>
                <a:cs typeface="Calibri" panose="020F0502020204030204" pitchFamily="34" charset="0"/>
                <a:sym typeface="Wingdings" panose="05000000000000000000" pitchFamily="2" charset="2"/>
              </a:rPr>
              <a:t>It is important to note that WMW apprenticeships does not work for the DOL or the US government or even the state office of labor and economic development.  We are a quasi governmental organization that reports to a workforce board.  We work closely with the state and national government, but we operate for in the west Michigan region. </a:t>
            </a:r>
          </a:p>
          <a:p>
            <a:endParaRPr lang="en-US" dirty="0">
              <a:sym typeface="Wingdings" panose="05000000000000000000" pitchFamily="2" charset="2"/>
            </a:endParaRPr>
          </a:p>
        </p:txBody>
      </p:sp>
    </p:spTree>
    <p:extLst>
      <p:ext uri="{BB962C8B-B14F-4D97-AF65-F5344CB8AC3E}">
        <p14:creationId xmlns:p14="http://schemas.microsoft.com/office/powerpoint/2010/main" val="38042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50000"/>
              </a:lnSpc>
              <a:buFont typeface="Arial" panose="020B0604020202020204" pitchFamily="34" charset="0"/>
              <a:buNone/>
            </a:pPr>
            <a:r>
              <a:rPr lang="en-US" sz="1100" b="0" dirty="0">
                <a:solidFill>
                  <a:schemeClr val="bg1"/>
                </a:solidFill>
                <a:latin typeface="Calibri" panose="020F0502020204030204" pitchFamily="34" charset="0"/>
                <a:cs typeface="Calibri" panose="020F0502020204030204" pitchFamily="34" charset="0"/>
              </a:rPr>
              <a:t>Liaison with the Department of Labor- As the liaison, we work with employers to register programs that are under the current standards. We also look to add new programs that are already approved under the DOL. But not with WMW.  This has become more frequent in the construction industry given the prevailing wage legislation (House Bill no. 4007, part of Act no. 10) for the state of MI.  Adv MFG has the greatest number of occupations, employers, and apprentices, however, the apprenticeship model is being adapted by the other industries. </a:t>
            </a:r>
          </a:p>
          <a:p>
            <a:pPr marL="0" indent="0" algn="l">
              <a:lnSpc>
                <a:spcPct val="150000"/>
              </a:lnSpc>
              <a:buFont typeface="Arial" panose="020B0604020202020204" pitchFamily="34" charset="0"/>
              <a:buNone/>
            </a:pPr>
            <a:r>
              <a:rPr lang="en-US" sz="1100" b="0" dirty="0">
                <a:solidFill>
                  <a:schemeClr val="bg1"/>
                </a:solidFill>
                <a:latin typeface="Calibri" panose="020F0502020204030204" pitchFamily="34" charset="0"/>
                <a:cs typeface="Calibri" panose="020F0502020204030204" pitchFamily="34" charset="0"/>
              </a:rPr>
              <a:t>Simplified start up of registered apprenticeship programs- The idea is to make it as streamlined as possible for the employer.  Limit the times that paperwork needs to go back and forth. Use technology to help speed up the process. Establish effective forms of communication between WMW and the employer. </a:t>
            </a:r>
          </a:p>
          <a:p>
            <a:pPr marL="0" indent="0" algn="l">
              <a:lnSpc>
                <a:spcPct val="150000"/>
              </a:lnSpc>
              <a:buFont typeface="Arial" panose="020B0604020202020204" pitchFamily="34" charset="0"/>
              <a:buNone/>
            </a:pPr>
            <a:r>
              <a:rPr lang="en-US" sz="1100" b="0" dirty="0">
                <a:solidFill>
                  <a:schemeClr val="bg1"/>
                </a:solidFill>
                <a:latin typeface="Calibri" panose="020F0502020204030204" pitchFamily="34" charset="0"/>
                <a:cs typeface="Calibri" panose="020F0502020204030204" pitchFamily="34" charset="0"/>
              </a:rPr>
              <a:t>Partnerships with local community colleges and training providers With having that strong relationship, WMW is able to feel out what would work best for an employer or look at having more than one training provider in a program. </a:t>
            </a:r>
          </a:p>
          <a:p>
            <a:pPr marL="0" indent="0" algn="l">
              <a:lnSpc>
                <a:spcPct val="150000"/>
              </a:lnSpc>
              <a:buFont typeface="Arial" panose="020B0604020202020204" pitchFamily="34" charset="0"/>
              <a:buNone/>
            </a:pPr>
            <a:r>
              <a:rPr lang="en-US" sz="1100" b="0" dirty="0">
                <a:solidFill>
                  <a:schemeClr val="bg1"/>
                </a:solidFill>
                <a:latin typeface="Calibri" panose="020F0502020204030204" pitchFamily="34" charset="0"/>
                <a:cs typeface="Calibri" panose="020F0502020204030204" pitchFamily="34" charset="0"/>
              </a:rPr>
              <a:t>Partnership with K-12 districts to expand recruitment pool</a:t>
            </a:r>
          </a:p>
          <a:p>
            <a:pPr marL="0" indent="0" algn="l">
              <a:lnSpc>
                <a:spcPct val="150000"/>
              </a:lnSpc>
              <a:buFont typeface="Arial" panose="020B0604020202020204" pitchFamily="34" charset="0"/>
              <a:buNone/>
            </a:pPr>
            <a:r>
              <a:rPr lang="en-US" sz="1100" b="0" dirty="0">
                <a:solidFill>
                  <a:schemeClr val="bg1"/>
                </a:solidFill>
                <a:latin typeface="Calibri" panose="020F0502020204030204" pitchFamily="34" charset="0"/>
                <a:cs typeface="Calibri" panose="020F0502020204030204" pitchFamily="34" charset="0"/>
              </a:rPr>
              <a:t>Potential for access to funding- making the employers aware of grant funding opportunities as well as what is required of an apprentice and employer.  Also it is about being transparent with employers that grant funding may not always be available so reviewing plan B or knowing other options for apprentices through the training provider. “it’s all in who you know”</a:t>
            </a:r>
          </a:p>
          <a:p>
            <a:pPr lvl="0"/>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pPr marL="0" marR="0" lvl="0" indent="0" algn="ctr" defTabSz="825500" eaLnBrk="1" fontAlgn="auto" latinLnBrk="0" hangingPunct="1">
              <a:lnSpc>
                <a:spcPct val="100000"/>
              </a:lnSpc>
              <a:spcBef>
                <a:spcPts val="0"/>
              </a:spcBef>
              <a:spcAft>
                <a:spcPts val="0"/>
              </a:spcAft>
              <a:buClrTx/>
              <a:buSzTx/>
              <a:buFontTx/>
              <a:buNone/>
              <a:tabLst/>
              <a:defRPr/>
            </a:pPr>
            <a:fld id="{45B9B7AE-3C3C-42C9-891A-E1F29E19662A}" type="slidenum">
              <a:rPr kumimoji="0" lang="en-US" sz="6000" b="1" i="0" u="none" strike="noStrike" kern="0" cap="none" spc="0" normalizeH="0" baseline="0" noProof="0" smtClean="0">
                <a:ln>
                  <a:noFill/>
                </a:ln>
                <a:solidFill>
                  <a:srgbClr val="FAC93D"/>
                </a:solidFill>
                <a:effectLst/>
                <a:uLnTx/>
                <a:uFillTx/>
                <a:latin typeface="Roboto Regular"/>
                <a:sym typeface="Roboto Regular"/>
              </a:rPr>
              <a:pPr marL="0" marR="0" lvl="0" indent="0" algn="ctr" defTabSz="825500" eaLnBrk="1" fontAlgn="auto" latinLnBrk="0" hangingPunct="1">
                <a:lnSpc>
                  <a:spcPct val="100000"/>
                </a:lnSpc>
                <a:spcBef>
                  <a:spcPts val="0"/>
                </a:spcBef>
                <a:spcAft>
                  <a:spcPts val="0"/>
                </a:spcAft>
                <a:buClrTx/>
                <a:buSzTx/>
                <a:buFontTx/>
                <a:buNone/>
                <a:tabLst/>
                <a:defRPr/>
              </a:pPr>
              <a:t>14</a:t>
            </a:fld>
            <a:endParaRPr kumimoji="0" lang="en-US" sz="6000" b="1" i="0" u="none" strike="noStrike" kern="0" cap="none" spc="0" normalizeH="0" baseline="0" noProof="0" dirty="0">
              <a:ln>
                <a:noFill/>
              </a:ln>
              <a:solidFill>
                <a:srgbClr val="FAC93D"/>
              </a:solidFill>
              <a:effectLst/>
              <a:uLnTx/>
              <a:uFillTx/>
              <a:latin typeface="Roboto Regular"/>
              <a:sym typeface="Roboto Regular"/>
            </a:endParaRPr>
          </a:p>
        </p:txBody>
      </p:sp>
    </p:spTree>
    <p:extLst>
      <p:ext uri="{BB962C8B-B14F-4D97-AF65-F5344CB8AC3E}">
        <p14:creationId xmlns:p14="http://schemas.microsoft.com/office/powerpoint/2010/main" val="1168902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Calibri" panose="020F0502020204030204" pitchFamily="34" charset="0"/>
                <a:cs typeface="Calibri" panose="020F0502020204030204" pitchFamily="34" charset="0"/>
              </a:rPr>
              <a:t>In the fact finding meeting, these are the questions that I start with.  This allows me to gauge the company’s commitment to apprenticeships.  If they were referred because they heard there was grant funding, then I want to make sure they hear all the benefits of an apprenticeship and note that grant funding may not always be available.  If the apprenticeships are only taking place to receive grant dollars it may not be an sustainable model for their employees.  By asking these questions, I can also start to think of occupations that would work best or at least get the employer looking at so if they do want to pursue an occupation we have a starting point. </a:t>
            </a:r>
          </a:p>
          <a:p>
            <a:r>
              <a:rPr lang="en-US" sz="1100" dirty="0">
                <a:latin typeface="Calibri" panose="020F0502020204030204" pitchFamily="34" charset="0"/>
                <a:cs typeface="Calibri" panose="020F0502020204030204" pitchFamily="34" charset="0"/>
              </a:rPr>
              <a:t>I also explain what my role is in the apprenticeship processes and what I can do to help assist them from beginning to end. </a:t>
            </a:r>
          </a:p>
          <a:p>
            <a:r>
              <a:rPr lang="en-US" sz="1100" dirty="0">
                <a:latin typeface="Calibri" panose="020F0502020204030204" pitchFamily="34" charset="0"/>
                <a:cs typeface="Calibri" panose="020F0502020204030204" pitchFamily="34" charset="0"/>
              </a:rPr>
              <a:t>From here I also go through what the process looks like and timelines.</a:t>
            </a:r>
          </a:p>
        </p:txBody>
      </p:sp>
    </p:spTree>
    <p:extLst>
      <p:ext uri="{BB962C8B-B14F-4D97-AF65-F5344CB8AC3E}">
        <p14:creationId xmlns:p14="http://schemas.microsoft.com/office/powerpoint/2010/main" val="893310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Calibri" panose="020F0502020204030204" pitchFamily="34" charset="0"/>
                <a:cs typeface="Calibri" panose="020F0502020204030204" pitchFamily="34" charset="0"/>
              </a:rPr>
              <a:t>Fact Finding meeting: What does the employer do? What are they looking for as far as apprenticeships? What is the time line to get it started?  Explaining apprenticeships and what is required. What it is an intermediary does and how all the pieces fit together. </a:t>
            </a:r>
          </a:p>
          <a:p>
            <a:r>
              <a:rPr lang="en-US" sz="1100" dirty="0">
                <a:latin typeface="Calibri" panose="020F0502020204030204" pitchFamily="34" charset="0"/>
                <a:cs typeface="Calibri" panose="020F0502020204030204" pitchFamily="34" charset="0"/>
              </a:rPr>
              <a:t>Review occupation documents- appendix As or occupations that are approved </a:t>
            </a:r>
          </a:p>
          <a:p>
            <a:r>
              <a:rPr lang="en-US" sz="1100" dirty="0">
                <a:latin typeface="Calibri" panose="020F0502020204030204" pitchFamily="34" charset="0"/>
                <a:cs typeface="Calibri" panose="020F0502020204030204" pitchFamily="34" charset="0"/>
              </a:rPr>
              <a:t>Appendix D- Identification of Occupation, employer contact info, minimum qualifications of an apprentice, wage schedule, and RTI provider(s) and course listings</a:t>
            </a:r>
          </a:p>
          <a:p>
            <a:r>
              <a:rPr lang="en-US" sz="1100" dirty="0">
                <a:latin typeface="Calibri" panose="020F0502020204030204" pitchFamily="34" charset="0"/>
                <a:cs typeface="Calibri" panose="020F0502020204030204" pitchFamily="34" charset="0"/>
              </a:rPr>
              <a:t>Register apprentices- Send spreadsheet to the employer to complete then send document to apprentice to complete then register them in the RAPIDS</a:t>
            </a:r>
          </a:p>
          <a:p>
            <a:r>
              <a:rPr lang="en-US" sz="1100" dirty="0">
                <a:latin typeface="Calibri" panose="020F0502020204030204" pitchFamily="34" charset="0"/>
                <a:cs typeface="Calibri" panose="020F0502020204030204" pitchFamily="34" charset="0"/>
              </a:rPr>
              <a:t>Check ins- review hours and classes to ensure apprentice is on track, address any issues that have come up in the apprenticeship. Obtain documentation in accordance with the DOL requirements for document retention. </a:t>
            </a:r>
          </a:p>
          <a:p>
            <a:r>
              <a:rPr lang="en-US" sz="1100" dirty="0">
                <a:latin typeface="Calibri" panose="020F0502020204030204" pitchFamily="34" charset="0"/>
                <a:cs typeface="Calibri" panose="020F0502020204030204" pitchFamily="34" charset="0"/>
              </a:rPr>
              <a:t>Complete in RAPIDS with final hours log and unofficial transcript. As well as ending wage and completion date. </a:t>
            </a:r>
          </a:p>
        </p:txBody>
      </p:sp>
    </p:spTree>
    <p:extLst>
      <p:ext uri="{BB962C8B-B14F-4D97-AF65-F5344CB8AC3E}">
        <p14:creationId xmlns:p14="http://schemas.microsoft.com/office/powerpoint/2010/main" val="4185731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ym typeface="Wingdings" panose="05000000000000000000" pitchFamily="2" charset="2"/>
            </a:endParaRPr>
          </a:p>
        </p:txBody>
      </p:sp>
    </p:spTree>
    <p:extLst>
      <p:ext uri="{BB962C8B-B14F-4D97-AF65-F5344CB8AC3E}">
        <p14:creationId xmlns:p14="http://schemas.microsoft.com/office/powerpoint/2010/main" val="2294910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bg>
      <p:bgPr>
        <a:gradFill>
          <a:gsLst>
            <a:gs pos="0">
              <a:schemeClr val="accent1"/>
            </a:gs>
            <a:gs pos="100000">
              <a:schemeClr val="accent1">
                <a:lumMod val="50000"/>
              </a:schemeClr>
            </a:gs>
          </a:gsLst>
          <a:lin ang="27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0584BD-82D5-0E11-0B54-A1B11F07FD75}"/>
              </a:ext>
            </a:extLst>
          </p:cNvPr>
          <p:cNvSpPr/>
          <p:nvPr userDrawn="1"/>
        </p:nvSpPr>
        <p:spPr>
          <a:xfrm>
            <a:off x="0" y="5798821"/>
            <a:ext cx="12192000" cy="1048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black and yellow background with black text&#10;&#10;Description automatically generated">
            <a:extLst>
              <a:ext uri="{FF2B5EF4-FFF2-40B4-BE49-F238E27FC236}">
                <a16:creationId xmlns:a16="http://schemas.microsoft.com/office/drawing/2014/main" id="{7D8CF71A-89B6-5BB5-A4B0-0DCE8A2AF7D5}"/>
              </a:ext>
            </a:extLst>
          </p:cNvPr>
          <p:cNvPicPr>
            <a:picLocks noChangeAspect="1"/>
          </p:cNvPicPr>
          <p:nvPr userDrawn="1"/>
        </p:nvPicPr>
        <p:blipFill>
          <a:blip r:embed="rId2"/>
          <a:stretch>
            <a:fillRect/>
          </a:stretch>
        </p:blipFill>
        <p:spPr>
          <a:xfrm>
            <a:off x="6619291" y="6003057"/>
            <a:ext cx="1551790" cy="548640"/>
          </a:xfrm>
          <a:prstGeom prst="rect">
            <a:avLst/>
          </a:prstGeom>
        </p:spPr>
      </p:pic>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57200" y="1508760"/>
            <a:ext cx="11139854" cy="1371600"/>
          </a:xfrm>
          <a:prstGeom prst="rect">
            <a:avLst/>
          </a:prstGeom>
        </p:spPr>
        <p:txBody>
          <a:bodyPr anchor="b">
            <a:normAutofit/>
          </a:bodyPr>
          <a:lstStyle>
            <a:lvl1pPr algn="l">
              <a:defRPr sz="4000" b="0">
                <a:solidFill>
                  <a:schemeClr val="bg1"/>
                </a:solidFill>
                <a:latin typeface="+mj-lt"/>
                <a:ea typeface="Tahoma" panose="020B0604030504040204" pitchFamily="34" charset="0"/>
                <a:cs typeface="Arial" panose="020B0604020202020204" pitchFamily="34" charset="0"/>
              </a:defRPr>
            </a:lvl1pPr>
          </a:lstStyle>
          <a:p>
            <a:r>
              <a:rPr lang="en-US"/>
              <a:t>Presentation Title</a:t>
            </a:r>
          </a:p>
        </p:txBody>
      </p:sp>
      <p:sp>
        <p:nvSpPr>
          <p:cNvPr id="5" name="Subtitle">
            <a:extLst>
              <a:ext uri="{FF2B5EF4-FFF2-40B4-BE49-F238E27FC236}">
                <a16:creationId xmlns:a16="http://schemas.microsoft.com/office/drawing/2014/main" id="{503C6AED-0DE0-47E4-A81C-6336093669F5}"/>
              </a:ext>
            </a:extLst>
          </p:cNvPr>
          <p:cNvSpPr>
            <a:spLocks noGrp="1"/>
          </p:cNvSpPr>
          <p:nvPr>
            <p:ph type="body" sz="quarter" idx="12" hasCustomPrompt="1"/>
          </p:nvPr>
        </p:nvSpPr>
        <p:spPr>
          <a:xfrm>
            <a:off x="457200" y="3276600"/>
            <a:ext cx="11139488" cy="695325"/>
          </a:xfrm>
          <a:prstGeom prst="rect">
            <a:avLst/>
          </a:prstGeom>
        </p:spPr>
        <p:txBody>
          <a:bodyPr>
            <a:normAutofit/>
          </a:bodyPr>
          <a:lstStyle>
            <a:lvl1pPr marL="0" indent="0">
              <a:buNone/>
              <a:defRPr sz="2400">
                <a:solidFill>
                  <a:schemeClr val="bg1"/>
                </a:solidFill>
              </a:defRPr>
            </a:lvl1pPr>
            <a:lvl2pPr marL="320040" indent="0">
              <a:buNone/>
              <a:defRPr>
                <a:solidFill>
                  <a:schemeClr val="bg1"/>
                </a:solidFill>
              </a:defRPr>
            </a:lvl2pPr>
            <a:lvl3pPr marL="640080" indent="0">
              <a:buNone/>
              <a:defRPr>
                <a:solidFill>
                  <a:schemeClr val="bg1"/>
                </a:solidFill>
              </a:defRPr>
            </a:lvl3pPr>
            <a:lvl4pPr marL="960120" indent="0">
              <a:buNone/>
              <a:defRPr>
                <a:solidFill>
                  <a:schemeClr val="bg1"/>
                </a:solidFill>
              </a:defRPr>
            </a:lvl4pPr>
            <a:lvl5pPr marL="1280160" indent="0">
              <a:buNone/>
              <a:defRPr>
                <a:solidFill>
                  <a:schemeClr val="bg1"/>
                </a:solidFill>
              </a:defRPr>
            </a:lvl5pPr>
          </a:lstStyle>
          <a:p>
            <a:pPr lvl="0"/>
            <a:r>
              <a:rPr lang="en-US"/>
              <a:t>Presentation Subtitle</a:t>
            </a:r>
          </a:p>
        </p:txBody>
      </p:sp>
      <p:sp>
        <p:nvSpPr>
          <p:cNvPr id="12" name="Presenters 3">
            <a:extLst>
              <a:ext uri="{FF2B5EF4-FFF2-40B4-BE49-F238E27FC236}">
                <a16:creationId xmlns:a16="http://schemas.microsoft.com/office/drawing/2014/main" id="{92723639-909B-4FF5-85E7-4F5DDDD84DFB}"/>
              </a:ext>
            </a:extLst>
          </p:cNvPr>
          <p:cNvSpPr>
            <a:spLocks noGrp="1"/>
          </p:cNvSpPr>
          <p:nvPr>
            <p:ph type="body" sz="quarter" idx="13" hasCustomPrompt="1"/>
          </p:nvPr>
        </p:nvSpPr>
        <p:spPr>
          <a:xfrm>
            <a:off x="457200" y="4128534"/>
            <a:ext cx="11139488" cy="609241"/>
          </a:xfrm>
          <a:prstGeom prst="rect">
            <a:avLst/>
          </a:prstGeom>
        </p:spPr>
        <p:txBody>
          <a:bodyPr>
            <a:normAutofit/>
          </a:bodyPr>
          <a:lstStyle>
            <a:lvl1pPr marL="0" indent="0">
              <a:spcBef>
                <a:spcPts val="0"/>
              </a:spcBef>
              <a:buNone/>
              <a:defRPr sz="1400">
                <a:solidFill>
                  <a:schemeClr val="bg1"/>
                </a:solidFill>
              </a:defRPr>
            </a:lvl1pPr>
            <a:lvl2pPr marL="320040" indent="0">
              <a:buNone/>
              <a:defRPr>
                <a:solidFill>
                  <a:schemeClr val="bg1"/>
                </a:solidFill>
              </a:defRPr>
            </a:lvl2pPr>
            <a:lvl3pPr marL="640080" indent="0">
              <a:buNone/>
              <a:defRPr>
                <a:solidFill>
                  <a:schemeClr val="bg1"/>
                </a:solidFill>
              </a:defRPr>
            </a:lvl3pPr>
            <a:lvl4pPr marL="960120" indent="0">
              <a:buNone/>
              <a:defRPr>
                <a:solidFill>
                  <a:schemeClr val="bg1"/>
                </a:solidFill>
              </a:defRPr>
            </a:lvl4pPr>
            <a:lvl5pPr marL="1280160" indent="0">
              <a:buNone/>
              <a:defRPr>
                <a:solidFill>
                  <a:schemeClr val="bg1"/>
                </a:solidFill>
              </a:defRPr>
            </a:lvl5pPr>
          </a:lstStyle>
          <a:p>
            <a:pPr lvl="0"/>
            <a:r>
              <a:rPr lang="en-US"/>
              <a:t>Presenter’s Name, Title | Second Presenter’s Name, Title</a:t>
            </a:r>
          </a:p>
        </p:txBody>
      </p:sp>
      <p:sp>
        <p:nvSpPr>
          <p:cNvPr id="13" name="Location-Date">
            <a:extLst>
              <a:ext uri="{FF2B5EF4-FFF2-40B4-BE49-F238E27FC236}">
                <a16:creationId xmlns:a16="http://schemas.microsoft.com/office/drawing/2014/main" id="{2ADB9052-C0CF-4CF9-9F42-1E338D9FF411}"/>
              </a:ext>
            </a:extLst>
          </p:cNvPr>
          <p:cNvSpPr>
            <a:spLocks noGrp="1"/>
          </p:cNvSpPr>
          <p:nvPr>
            <p:ph type="body" sz="quarter" idx="14" hasCustomPrompt="1"/>
          </p:nvPr>
        </p:nvSpPr>
        <p:spPr>
          <a:xfrm>
            <a:off x="457200" y="4851366"/>
            <a:ext cx="11139488" cy="378897"/>
          </a:xfrm>
          <a:prstGeom prst="rect">
            <a:avLst/>
          </a:prstGeom>
        </p:spPr>
        <p:txBody>
          <a:bodyPr>
            <a:normAutofit/>
          </a:bodyPr>
          <a:lstStyle>
            <a:lvl1pPr marL="0" indent="0">
              <a:buNone/>
              <a:defRPr sz="1400">
                <a:solidFill>
                  <a:schemeClr val="bg1"/>
                </a:solidFill>
              </a:defRPr>
            </a:lvl1pPr>
            <a:lvl2pPr marL="320040" indent="0">
              <a:buNone/>
              <a:defRPr>
                <a:solidFill>
                  <a:schemeClr val="bg1"/>
                </a:solidFill>
              </a:defRPr>
            </a:lvl2pPr>
            <a:lvl3pPr marL="640080" indent="0">
              <a:buNone/>
              <a:defRPr>
                <a:solidFill>
                  <a:schemeClr val="bg1"/>
                </a:solidFill>
              </a:defRPr>
            </a:lvl3pPr>
            <a:lvl4pPr marL="960120" indent="0">
              <a:buNone/>
              <a:defRPr>
                <a:solidFill>
                  <a:schemeClr val="bg1"/>
                </a:solidFill>
              </a:defRPr>
            </a:lvl4pPr>
            <a:lvl5pPr marL="1280160" indent="0">
              <a:buNone/>
              <a:defRPr>
                <a:solidFill>
                  <a:schemeClr val="bg1"/>
                </a:solidFill>
              </a:defRPr>
            </a:lvl5pPr>
          </a:lstStyle>
          <a:p>
            <a:pPr lvl="0"/>
            <a:r>
              <a:rPr lang="en-US"/>
              <a:t>Presentation Purpose or Location | Month 20XX</a:t>
            </a:r>
          </a:p>
        </p:txBody>
      </p:sp>
      <p:sp>
        <p:nvSpPr>
          <p:cNvPr id="4" name="Copyright">
            <a:extLst>
              <a:ext uri="{FF2B5EF4-FFF2-40B4-BE49-F238E27FC236}">
                <a16:creationId xmlns:a16="http://schemas.microsoft.com/office/drawing/2014/main" id="{B0768D6F-B7D4-49CD-B68A-341338558AA7}"/>
              </a:ext>
            </a:extLst>
          </p:cNvPr>
          <p:cNvSpPr>
            <a:spLocks noGrp="1"/>
          </p:cNvSpPr>
          <p:nvPr>
            <p:ph type="body" sz="quarter" idx="16" hasCustomPrompt="1"/>
          </p:nvPr>
        </p:nvSpPr>
        <p:spPr>
          <a:xfrm>
            <a:off x="6572250" y="5395273"/>
            <a:ext cx="5024438" cy="123111"/>
          </a:xfrm>
        </p:spPr>
        <p:txBody>
          <a:bodyPr wrap="square" rIns="0" anchor="b">
            <a:spAutoFit/>
          </a:bodyPr>
          <a:lstStyle>
            <a:lvl1pPr marL="0" indent="0" algn="r">
              <a:lnSpc>
                <a:spcPct val="100000"/>
              </a:lnSpc>
              <a:spcBef>
                <a:spcPts val="0"/>
              </a:spcBef>
              <a:buNone/>
              <a:defRPr lang="en-US" sz="800" dirty="0" smtClean="0">
                <a:solidFill>
                  <a:srgbClr val="D1EEFC"/>
                </a:solidFill>
                <a:cs typeface="+mn-cs"/>
              </a:defRPr>
            </a:lvl1pPr>
            <a:lvl2pPr marL="0" indent="0" algn="r">
              <a:lnSpc>
                <a:spcPct val="100000"/>
              </a:lnSpc>
              <a:spcBef>
                <a:spcPts val="0"/>
              </a:spcBef>
              <a:buNone/>
              <a:defRPr lang="en-US" sz="800" kern="1200" dirty="0" smtClean="0">
                <a:solidFill>
                  <a:srgbClr val="D1EEFC"/>
                </a:solidFill>
                <a:latin typeface="+mn-lt"/>
                <a:ea typeface="+mn-ea"/>
                <a:cs typeface="+mn-cs"/>
              </a:defRPr>
            </a:lvl2pPr>
            <a:lvl3pPr marL="0" indent="0" algn="r">
              <a:lnSpc>
                <a:spcPct val="100000"/>
              </a:lnSpc>
              <a:spcBef>
                <a:spcPts val="0"/>
              </a:spcBef>
              <a:buNone/>
              <a:defRPr lang="en-US" sz="800" kern="1200" dirty="0" smtClean="0">
                <a:solidFill>
                  <a:srgbClr val="D1EEFC"/>
                </a:solidFill>
                <a:latin typeface="+mn-lt"/>
                <a:ea typeface="+mn-ea"/>
                <a:cs typeface="+mn-cs"/>
              </a:defRPr>
            </a:lvl3pPr>
            <a:lvl4pPr marL="0" indent="0" algn="r">
              <a:lnSpc>
                <a:spcPct val="100000"/>
              </a:lnSpc>
              <a:spcBef>
                <a:spcPts val="0"/>
              </a:spcBef>
              <a:buNone/>
              <a:defRPr lang="en-US" sz="800" kern="1200" dirty="0" smtClean="0">
                <a:solidFill>
                  <a:srgbClr val="D1EEFC"/>
                </a:solidFill>
                <a:latin typeface="+mn-lt"/>
                <a:ea typeface="+mn-ea"/>
                <a:cs typeface="+mn-cs"/>
              </a:defRPr>
            </a:lvl4pPr>
            <a:lvl5pPr marL="0" indent="0" algn="r">
              <a:lnSpc>
                <a:spcPct val="100000"/>
              </a:lnSpc>
              <a:spcBef>
                <a:spcPts val="0"/>
              </a:spcBef>
              <a:buNone/>
              <a:defRPr lang="en-US" sz="800" kern="1200" dirty="0" smtClean="0">
                <a:solidFill>
                  <a:srgbClr val="D1EEFC"/>
                </a:solidFill>
                <a:latin typeface="+mn-lt"/>
                <a:ea typeface="+mn-ea"/>
                <a:cs typeface="+mn-cs"/>
              </a:defRPr>
            </a:lvl5pPr>
          </a:lstStyle>
          <a:p>
            <a:pPr marL="0" lvl="0" algn="r" defTabSz="914400"/>
            <a:r>
              <a:rPr lang="en-US" sz="800">
                <a:solidFill>
                  <a:srgbClr val="D1EEFC"/>
                </a:solidFill>
              </a:rPr>
              <a:t>Copyright © 20XX New Jersey Apprenticeship Technical Assistance Collaborative. All rights reserved.</a:t>
            </a:r>
            <a:endParaRPr lang="en-US"/>
          </a:p>
        </p:txBody>
      </p:sp>
      <p:pic>
        <p:nvPicPr>
          <p:cNvPr id="9" name="Picture 8">
            <a:extLst>
              <a:ext uri="{FF2B5EF4-FFF2-40B4-BE49-F238E27FC236}">
                <a16:creationId xmlns:a16="http://schemas.microsoft.com/office/drawing/2014/main" id="{80B37B5A-555A-5248-E89A-ABD1AA56F954}"/>
              </a:ext>
            </a:extLst>
          </p:cNvPr>
          <p:cNvPicPr>
            <a:picLocks noChangeAspect="1"/>
          </p:cNvPicPr>
          <p:nvPr userDrawn="1"/>
        </p:nvPicPr>
        <p:blipFill>
          <a:blip r:embed="rId3"/>
          <a:srcRect/>
          <a:stretch/>
        </p:blipFill>
        <p:spPr>
          <a:xfrm>
            <a:off x="7039161" y="60549"/>
            <a:ext cx="4779274" cy="1391415"/>
          </a:xfrm>
          <a:prstGeom prst="rect">
            <a:avLst/>
          </a:prstGeom>
        </p:spPr>
      </p:pic>
      <p:cxnSp>
        <p:nvCxnSpPr>
          <p:cNvPr id="8" name="Straight Connector 7">
            <a:extLst>
              <a:ext uri="{FF2B5EF4-FFF2-40B4-BE49-F238E27FC236}">
                <a16:creationId xmlns:a16="http://schemas.microsoft.com/office/drawing/2014/main" id="{CB430A6B-4DE9-6512-9407-8AD7DFA99F0B}"/>
              </a:ext>
            </a:extLst>
          </p:cNvPr>
          <p:cNvCxnSpPr>
            <a:cxnSpLocks/>
          </p:cNvCxnSpPr>
          <p:nvPr userDrawn="1"/>
        </p:nvCxnSpPr>
        <p:spPr>
          <a:xfrm>
            <a:off x="8968740" y="6003057"/>
            <a:ext cx="0" cy="64008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blue and white logo with text&#10;&#10;Description automatically generated">
            <a:extLst>
              <a:ext uri="{FF2B5EF4-FFF2-40B4-BE49-F238E27FC236}">
                <a16:creationId xmlns:a16="http://schemas.microsoft.com/office/drawing/2014/main" id="{EEE56648-FD5A-BA4A-AAA0-2D4AA365BE7D}"/>
              </a:ext>
            </a:extLst>
          </p:cNvPr>
          <p:cNvPicPr>
            <a:picLocks noChangeAspect="1"/>
          </p:cNvPicPr>
          <p:nvPr userDrawn="1"/>
        </p:nvPicPr>
        <p:blipFill>
          <a:blip r:embed="rId4"/>
          <a:stretch>
            <a:fillRect/>
          </a:stretch>
        </p:blipFill>
        <p:spPr>
          <a:xfrm>
            <a:off x="11026933" y="5969164"/>
            <a:ext cx="707867" cy="707867"/>
          </a:xfrm>
          <a:prstGeom prst="rect">
            <a:avLst/>
          </a:prstGeom>
        </p:spPr>
      </p:pic>
      <p:pic>
        <p:nvPicPr>
          <p:cNvPr id="17" name="Picture 16" descr="A blue outline of a state&#10;&#10;Description automatically generated">
            <a:extLst>
              <a:ext uri="{FF2B5EF4-FFF2-40B4-BE49-F238E27FC236}">
                <a16:creationId xmlns:a16="http://schemas.microsoft.com/office/drawing/2014/main" id="{41CACA44-48BF-4FDC-2B36-82CEB6EEC5AF}"/>
              </a:ext>
            </a:extLst>
          </p:cNvPr>
          <p:cNvPicPr>
            <a:picLocks noChangeAspect="1"/>
          </p:cNvPicPr>
          <p:nvPr userDrawn="1"/>
        </p:nvPicPr>
        <p:blipFill>
          <a:blip r:embed="rId5"/>
          <a:stretch>
            <a:fillRect/>
          </a:stretch>
        </p:blipFill>
        <p:spPr>
          <a:xfrm>
            <a:off x="2012473" y="6048777"/>
            <a:ext cx="1852341" cy="548640"/>
          </a:xfrm>
          <a:prstGeom prst="rect">
            <a:avLst/>
          </a:prstGeom>
        </p:spPr>
      </p:pic>
      <p:cxnSp>
        <p:nvCxnSpPr>
          <p:cNvPr id="15" name="Straight Connector 14">
            <a:extLst>
              <a:ext uri="{FF2B5EF4-FFF2-40B4-BE49-F238E27FC236}">
                <a16:creationId xmlns:a16="http://schemas.microsoft.com/office/drawing/2014/main" id="{EC6DD846-B96B-8F47-BA63-6F35DD0EF90F}"/>
              </a:ext>
            </a:extLst>
          </p:cNvPr>
          <p:cNvCxnSpPr>
            <a:cxnSpLocks/>
          </p:cNvCxnSpPr>
          <p:nvPr userDrawn="1"/>
        </p:nvCxnSpPr>
        <p:spPr>
          <a:xfrm>
            <a:off x="5262" y="5798821"/>
            <a:ext cx="1218673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Blue text on a black background&#10;&#10;Description automatically generated">
            <a:extLst>
              <a:ext uri="{FF2B5EF4-FFF2-40B4-BE49-F238E27FC236}">
                <a16:creationId xmlns:a16="http://schemas.microsoft.com/office/drawing/2014/main" id="{E7FF2453-600B-4606-0E09-FD94E20A3AB8}"/>
              </a:ext>
            </a:extLst>
          </p:cNvPr>
          <p:cNvPicPr>
            <a:picLocks noChangeAspect="1"/>
          </p:cNvPicPr>
          <p:nvPr userDrawn="1"/>
        </p:nvPicPr>
        <p:blipFill>
          <a:blip r:embed="rId6"/>
          <a:stretch>
            <a:fillRect/>
          </a:stretch>
        </p:blipFill>
        <p:spPr>
          <a:xfrm>
            <a:off x="4711700" y="6050372"/>
            <a:ext cx="1060704" cy="548640"/>
          </a:xfrm>
          <a:prstGeom prst="rect">
            <a:avLst/>
          </a:prstGeom>
        </p:spPr>
      </p:pic>
      <p:sp>
        <p:nvSpPr>
          <p:cNvPr id="21" name="TextBox 20">
            <a:extLst>
              <a:ext uri="{FF2B5EF4-FFF2-40B4-BE49-F238E27FC236}">
                <a16:creationId xmlns:a16="http://schemas.microsoft.com/office/drawing/2014/main" id="{B51B41AF-4D0E-FAF1-2FED-F914A88F543C}"/>
              </a:ext>
            </a:extLst>
          </p:cNvPr>
          <p:cNvSpPr txBox="1"/>
          <p:nvPr userDrawn="1"/>
        </p:nvSpPr>
        <p:spPr>
          <a:xfrm>
            <a:off x="457200" y="6201854"/>
            <a:ext cx="1463040" cy="246221"/>
          </a:xfrm>
          <a:prstGeom prst="rect">
            <a:avLst/>
          </a:prstGeom>
          <a:noFill/>
        </p:spPr>
        <p:txBody>
          <a:bodyPr wrap="square" rtlCol="0">
            <a:spAutoFit/>
          </a:bodyPr>
          <a:lstStyle/>
          <a:p>
            <a:r>
              <a:rPr lang="en-US" sz="1000" dirty="0"/>
              <a:t>In partnership with:</a:t>
            </a:r>
          </a:p>
        </p:txBody>
      </p:sp>
      <p:sp>
        <p:nvSpPr>
          <p:cNvPr id="22" name="TextBox 21">
            <a:extLst>
              <a:ext uri="{FF2B5EF4-FFF2-40B4-BE49-F238E27FC236}">
                <a16:creationId xmlns:a16="http://schemas.microsoft.com/office/drawing/2014/main" id="{27058AEF-64B9-191D-785B-C01FF54A8C4E}"/>
              </a:ext>
            </a:extLst>
          </p:cNvPr>
          <p:cNvSpPr txBox="1"/>
          <p:nvPr userDrawn="1"/>
        </p:nvSpPr>
        <p:spPr>
          <a:xfrm>
            <a:off x="9766400" y="6199987"/>
            <a:ext cx="1019376" cy="246221"/>
          </a:xfrm>
          <a:prstGeom prst="rect">
            <a:avLst/>
          </a:prstGeom>
          <a:noFill/>
        </p:spPr>
        <p:txBody>
          <a:bodyPr wrap="square" rtlCol="0">
            <a:spAutoFit/>
          </a:bodyPr>
          <a:lstStyle/>
          <a:p>
            <a:pPr algn="r"/>
            <a:r>
              <a:rPr lang="en-US" sz="1000" dirty="0"/>
              <a:t>Supported by:</a:t>
            </a:r>
          </a:p>
        </p:txBody>
      </p:sp>
      <p:cxnSp>
        <p:nvCxnSpPr>
          <p:cNvPr id="24" name="Straight Connector 23">
            <a:extLst>
              <a:ext uri="{FF2B5EF4-FFF2-40B4-BE49-F238E27FC236}">
                <a16:creationId xmlns:a16="http://schemas.microsoft.com/office/drawing/2014/main" id="{F51A7D4E-5624-2242-49AE-1B59BE75EC6A}"/>
              </a:ext>
            </a:extLst>
          </p:cNvPr>
          <p:cNvCxnSpPr>
            <a:cxnSpLocks/>
          </p:cNvCxnSpPr>
          <p:nvPr userDrawn="1"/>
        </p:nvCxnSpPr>
        <p:spPr>
          <a:xfrm>
            <a:off x="457200" y="3088006"/>
            <a:ext cx="1113948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987775"/>
      </p:ext>
    </p:extLst>
  </p:cSld>
  <p:clrMapOvr>
    <a:masterClrMapping/>
  </p:clrMapOvr>
  <p:extLst>
    <p:ext uri="{DCECCB84-F9BA-43D5-87BE-67443E8EF086}">
      <p15:sldGuideLst xmlns:p15="http://schemas.microsoft.com/office/powerpoint/2012/main">
        <p15:guide id="1" orient="horz" pos="3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2352BCA-F84C-4365-97F3-E8C11F1FA0E1}"/>
              </a:ext>
            </a:extLst>
          </p:cNvPr>
          <p:cNvGrpSpPr/>
          <p:nvPr userDrawn="1"/>
        </p:nvGrpSpPr>
        <p:grpSpPr>
          <a:xfrm>
            <a:off x="-1" y="6101693"/>
            <a:ext cx="11937366" cy="638810"/>
            <a:chOff x="-1" y="6101693"/>
            <a:chExt cx="11937366" cy="638810"/>
          </a:xfrm>
        </p:grpSpPr>
        <p:sp>
          <p:nvSpPr>
            <p:cNvPr id="10" name="Rectangle 9">
              <a:extLst>
                <a:ext uri="{FF2B5EF4-FFF2-40B4-BE49-F238E27FC236}">
                  <a16:creationId xmlns:a16="http://schemas.microsoft.com/office/drawing/2014/main" id="{FD375B84-C79B-3938-9176-94821BE56D44}"/>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07D75D7-CA92-0CC4-E755-62A18C04F556}"/>
                </a:ext>
              </a:extLst>
            </p:cNvPr>
            <p:cNvGrpSpPr/>
            <p:nvPr userDrawn="1"/>
          </p:nvGrpSpPr>
          <p:grpSpPr>
            <a:xfrm>
              <a:off x="11303635" y="6101693"/>
              <a:ext cx="633730" cy="638810"/>
              <a:chOff x="0" y="-13962"/>
              <a:chExt cx="887095" cy="894080"/>
            </a:xfrm>
          </p:grpSpPr>
          <p:pic>
            <p:nvPicPr>
              <p:cNvPr id="16" name="Picture 15" descr="A black background with blue text&#10;&#10;Description automatically generated">
                <a:extLst>
                  <a:ext uri="{FF2B5EF4-FFF2-40B4-BE49-F238E27FC236}">
                    <a16:creationId xmlns:a16="http://schemas.microsoft.com/office/drawing/2014/main" id="{92E74ECA-01E9-F25E-4287-50E87325EC9B}"/>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17" name="Rectangle 16">
                <a:extLst>
                  <a:ext uri="{FF2B5EF4-FFF2-40B4-BE49-F238E27FC236}">
                    <a16:creationId xmlns:a16="http://schemas.microsoft.com/office/drawing/2014/main" id="{40C798F4-9AD9-B659-2807-DE1757A59B4D}"/>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14" name="AIR.org">
              <a:extLst>
                <a:ext uri="{FF2B5EF4-FFF2-40B4-BE49-F238E27FC236}">
                  <a16:creationId xmlns:a16="http://schemas.microsoft.com/office/drawing/2014/main" id="{FC599B81-75EE-86B9-C04B-236BFEAC157F}"/>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2" name="Title 1">
            <a:extLst>
              <a:ext uri="{FF2B5EF4-FFF2-40B4-BE49-F238E27FC236}">
                <a16:creationId xmlns:a16="http://schemas.microsoft.com/office/drawing/2014/main" id="{8F58A8C6-8D25-4FCF-9F38-DA52D70390BE}"/>
              </a:ext>
            </a:extLst>
          </p:cNvPr>
          <p:cNvSpPr>
            <a:spLocks noGrp="1"/>
          </p:cNvSpPr>
          <p:nvPr>
            <p:ph type="title" hasCustomPrompt="1"/>
          </p:nvPr>
        </p:nvSpPr>
        <p:spPr>
          <a:xfrm>
            <a:off x="458724" y="0"/>
            <a:ext cx="5641848" cy="1051560"/>
          </a:xfrm>
          <a:prstGeom prst="rect">
            <a:avLst/>
          </a:prstGeom>
        </p:spPr>
        <p:txBody>
          <a:bodyPr/>
          <a:lstStyle>
            <a:lvl1pPr>
              <a:defRPr/>
            </a:lvl1pPr>
          </a:lstStyle>
          <a:p>
            <a:r>
              <a:rPr lang="en-US"/>
              <a:t>Photo Right</a:t>
            </a:r>
          </a:p>
        </p:txBody>
      </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6493933" y="4"/>
            <a:ext cx="5698067" cy="5806436"/>
          </a:xfrm>
          <a:prstGeom prst="rect">
            <a:avLst/>
          </a:prstGeom>
          <a:solidFill>
            <a:schemeClr val="accent2">
              <a:lumMod val="60000"/>
              <a:lumOff val="40000"/>
            </a:schemeClr>
          </a:solidFill>
        </p:spPr>
        <p:txBody>
          <a:bodyPr anchor="ctr" anchorCtr="0"/>
          <a:lstStyle>
            <a:lvl1pPr marL="0" indent="0" algn="ctr">
              <a:buNone/>
              <a:defRPr/>
            </a:lvl1pPr>
          </a:lstStyle>
          <a:p>
            <a:r>
              <a:rPr lang="en-US" dirty="0"/>
              <a:t>Click icon to add picture</a:t>
            </a:r>
          </a:p>
        </p:txBody>
      </p:sp>
      <p:sp>
        <p:nvSpPr>
          <p:cNvPr id="7" name="Content Placeholder 6">
            <a:extLst>
              <a:ext uri="{FF2B5EF4-FFF2-40B4-BE49-F238E27FC236}">
                <a16:creationId xmlns:a16="http://schemas.microsoft.com/office/drawing/2014/main" id="{4C9E54D4-C9CC-4D0C-9208-2E399B84E40D}"/>
              </a:ext>
            </a:extLst>
          </p:cNvPr>
          <p:cNvSpPr>
            <a:spLocks noGrp="1"/>
          </p:cNvSpPr>
          <p:nvPr>
            <p:ph sz="quarter" idx="19"/>
          </p:nvPr>
        </p:nvSpPr>
        <p:spPr>
          <a:xfrm>
            <a:off x="457200" y="1307592"/>
            <a:ext cx="5638800" cy="4498848"/>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2">
            <a:extLst>
              <a:ext uri="{FF2B5EF4-FFF2-40B4-BE49-F238E27FC236}">
                <a16:creationId xmlns:a16="http://schemas.microsoft.com/office/drawing/2014/main" id="{0AFFECF6-3997-6134-F352-ACB2F947F9AE}"/>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
        <p:nvSpPr>
          <p:cNvPr id="8" name="Text Placeholder 3">
            <a:extLst>
              <a:ext uri="{FF2B5EF4-FFF2-40B4-BE49-F238E27FC236}">
                <a16:creationId xmlns:a16="http://schemas.microsoft.com/office/drawing/2014/main" id="{CBDE5682-A794-EE3C-473F-860E4CB6A65B}"/>
              </a:ext>
            </a:extLst>
          </p:cNvPr>
          <p:cNvSpPr>
            <a:spLocks noGrp="1"/>
          </p:cNvSpPr>
          <p:nvPr>
            <p:ph type="body" sz="quarter" idx="14" hasCustomPrompt="1"/>
          </p:nvPr>
        </p:nvSpPr>
        <p:spPr>
          <a:xfrm>
            <a:off x="457200" y="5973870"/>
            <a:ext cx="9958388" cy="177203"/>
          </a:xfrm>
          <a:prstGeom prst="rect">
            <a:avLst/>
          </a:prstGeom>
        </p:spPr>
        <p:txBody>
          <a:bodyPr anchor="b" anchorCtr="0">
            <a:noAutofit/>
          </a:bodyPr>
          <a:lstStyle>
            <a:lvl1pPr marL="0" indent="0">
              <a:buNone/>
              <a:defRPr sz="900"/>
            </a:lvl1pPr>
          </a:lstStyle>
          <a:p>
            <a:r>
              <a:rPr lang="en-US" i="1"/>
              <a:t>Note.</a:t>
            </a:r>
            <a:r>
              <a:rPr lang="en-US"/>
              <a:t> Placeholder for notes, sources, and permissions (if needed). </a:t>
            </a:r>
          </a:p>
        </p:txBody>
      </p:sp>
    </p:spTree>
    <p:extLst>
      <p:ext uri="{BB962C8B-B14F-4D97-AF65-F5344CB8AC3E}">
        <p14:creationId xmlns:p14="http://schemas.microsoft.com/office/powerpoint/2010/main" val="1154623807"/>
      </p:ext>
    </p:extLst>
  </p:cSld>
  <p:clrMapOvr>
    <a:masterClrMapping/>
  </p:clrMapOvr>
  <p:extLst>
    <p:ext uri="{DCECCB84-F9BA-43D5-87BE-67443E8EF086}">
      <p15:sldGuideLst xmlns:p15="http://schemas.microsoft.com/office/powerpoint/2012/main">
        <p15:guide id="1" orient="horz" pos="600">
          <p15:clr>
            <a:srgbClr val="FBAE40"/>
          </p15:clr>
        </p15:guide>
        <p15:guide id="2" pos="216">
          <p15:clr>
            <a:srgbClr val="FBAE40"/>
          </p15:clr>
        </p15:guide>
        <p15:guide id="3" pos="55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C29E767-D0DE-B800-44F1-5B3D384AC1FA}"/>
              </a:ext>
            </a:extLst>
          </p:cNvPr>
          <p:cNvGrpSpPr/>
          <p:nvPr userDrawn="1"/>
        </p:nvGrpSpPr>
        <p:grpSpPr>
          <a:xfrm>
            <a:off x="-1" y="6101693"/>
            <a:ext cx="11937366" cy="638810"/>
            <a:chOff x="-1" y="6101693"/>
            <a:chExt cx="11937366" cy="638810"/>
          </a:xfrm>
        </p:grpSpPr>
        <p:sp>
          <p:nvSpPr>
            <p:cNvPr id="13" name="Rectangle 12">
              <a:extLst>
                <a:ext uri="{FF2B5EF4-FFF2-40B4-BE49-F238E27FC236}">
                  <a16:creationId xmlns:a16="http://schemas.microsoft.com/office/drawing/2014/main" id="{9F994DE6-477A-C668-5D0A-B5C22F5BE7D0}"/>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5FEF7451-0ECC-7AF3-C122-941BB1D8CBE5}"/>
                </a:ext>
              </a:extLst>
            </p:cNvPr>
            <p:cNvGrpSpPr/>
            <p:nvPr userDrawn="1"/>
          </p:nvGrpSpPr>
          <p:grpSpPr>
            <a:xfrm>
              <a:off x="11303635" y="6101693"/>
              <a:ext cx="633730" cy="638810"/>
              <a:chOff x="0" y="-13962"/>
              <a:chExt cx="887095" cy="894080"/>
            </a:xfrm>
          </p:grpSpPr>
          <p:pic>
            <p:nvPicPr>
              <p:cNvPr id="17" name="Picture 16" descr="A black background with blue text&#10;&#10;Description automatically generated">
                <a:extLst>
                  <a:ext uri="{FF2B5EF4-FFF2-40B4-BE49-F238E27FC236}">
                    <a16:creationId xmlns:a16="http://schemas.microsoft.com/office/drawing/2014/main" id="{959889DE-87B3-3F9D-E045-CB7FE34AF950}"/>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18" name="Rectangle 17">
                <a:extLst>
                  <a:ext uri="{FF2B5EF4-FFF2-40B4-BE49-F238E27FC236}">
                    <a16:creationId xmlns:a16="http://schemas.microsoft.com/office/drawing/2014/main" id="{57BD08A1-8D21-124C-3A76-9B07A062DD91}"/>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16" name="AIR.org">
              <a:extLst>
                <a:ext uri="{FF2B5EF4-FFF2-40B4-BE49-F238E27FC236}">
                  <a16:creationId xmlns:a16="http://schemas.microsoft.com/office/drawing/2014/main" id="{6F67A93F-7994-177C-DDEA-38287E4A1785}"/>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12" name="Picture Placeholder 11">
            <a:extLst>
              <a:ext uri="{FF2B5EF4-FFF2-40B4-BE49-F238E27FC236}">
                <a16:creationId xmlns:a16="http://schemas.microsoft.com/office/drawing/2014/main" id="{968B73D7-AD06-4846-8FA8-D632994E7B6F}"/>
              </a:ext>
            </a:extLst>
          </p:cNvPr>
          <p:cNvSpPr>
            <a:spLocks noGrp="1"/>
          </p:cNvSpPr>
          <p:nvPr>
            <p:ph type="pic" sz="quarter" idx="15"/>
          </p:nvPr>
        </p:nvSpPr>
        <p:spPr>
          <a:xfrm>
            <a:off x="1" y="4"/>
            <a:ext cx="5698067" cy="5806436"/>
          </a:xfrm>
          <a:prstGeom prst="rect">
            <a:avLst/>
          </a:prstGeom>
          <a:solidFill>
            <a:schemeClr val="accent2">
              <a:lumMod val="60000"/>
              <a:lumOff val="40000"/>
            </a:schemeClr>
          </a:solidFill>
        </p:spPr>
        <p:txBody>
          <a:bodyPr anchor="ctr" anchorCtr="0"/>
          <a:lstStyle>
            <a:lvl1pPr marL="0" indent="0" algn="ctr">
              <a:buNone/>
              <a:defRPr/>
            </a:lvl1pPr>
          </a:lstStyle>
          <a:p>
            <a:r>
              <a:rPr lang="en-US" dirty="0"/>
              <a:t>Click icon to add picture</a:t>
            </a:r>
          </a:p>
        </p:txBody>
      </p:sp>
      <p:sp>
        <p:nvSpPr>
          <p:cNvPr id="2" name="Title 1">
            <a:extLst>
              <a:ext uri="{FF2B5EF4-FFF2-40B4-BE49-F238E27FC236}">
                <a16:creationId xmlns:a16="http://schemas.microsoft.com/office/drawing/2014/main" id="{0BD64140-19F4-440B-9AB3-0D3B539E3611}"/>
              </a:ext>
            </a:extLst>
          </p:cNvPr>
          <p:cNvSpPr>
            <a:spLocks noGrp="1"/>
          </p:cNvSpPr>
          <p:nvPr>
            <p:ph type="title" hasCustomPrompt="1"/>
          </p:nvPr>
        </p:nvSpPr>
        <p:spPr>
          <a:xfrm>
            <a:off x="6094477" y="0"/>
            <a:ext cx="5638801" cy="1051560"/>
          </a:xfrm>
          <a:prstGeom prst="rect">
            <a:avLst/>
          </a:prstGeom>
        </p:spPr>
        <p:txBody>
          <a:bodyPr/>
          <a:lstStyle>
            <a:lvl1pPr>
              <a:defRPr/>
            </a:lvl1pPr>
          </a:lstStyle>
          <a:p>
            <a:r>
              <a:rPr lang="en-US"/>
              <a:t>Photo Left</a:t>
            </a:r>
          </a:p>
        </p:txBody>
      </p:sp>
      <p:sp>
        <p:nvSpPr>
          <p:cNvPr id="6" name="Content Placeholder 5">
            <a:extLst>
              <a:ext uri="{FF2B5EF4-FFF2-40B4-BE49-F238E27FC236}">
                <a16:creationId xmlns:a16="http://schemas.microsoft.com/office/drawing/2014/main" id="{CFB4CE17-B9A2-4429-8BEA-8DAC33B7CC82}"/>
              </a:ext>
            </a:extLst>
          </p:cNvPr>
          <p:cNvSpPr>
            <a:spLocks noGrp="1"/>
          </p:cNvSpPr>
          <p:nvPr>
            <p:ph sz="quarter" idx="19"/>
          </p:nvPr>
        </p:nvSpPr>
        <p:spPr>
          <a:xfrm>
            <a:off x="6094413" y="1307592"/>
            <a:ext cx="5640387" cy="4498848"/>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2">
            <a:extLst>
              <a:ext uri="{FF2B5EF4-FFF2-40B4-BE49-F238E27FC236}">
                <a16:creationId xmlns:a16="http://schemas.microsoft.com/office/drawing/2014/main" id="{1D391EE8-42EF-6DB4-E972-000B50D71893}"/>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
        <p:nvSpPr>
          <p:cNvPr id="9" name="Text Placeholder 3">
            <a:extLst>
              <a:ext uri="{FF2B5EF4-FFF2-40B4-BE49-F238E27FC236}">
                <a16:creationId xmlns:a16="http://schemas.microsoft.com/office/drawing/2014/main" id="{8861B193-9C48-9777-6CEC-E639C3DA4075}"/>
              </a:ext>
            </a:extLst>
          </p:cNvPr>
          <p:cNvSpPr>
            <a:spLocks noGrp="1"/>
          </p:cNvSpPr>
          <p:nvPr>
            <p:ph type="body" sz="quarter" idx="14" hasCustomPrompt="1"/>
          </p:nvPr>
        </p:nvSpPr>
        <p:spPr>
          <a:xfrm>
            <a:off x="457200" y="5973870"/>
            <a:ext cx="9958388" cy="177203"/>
          </a:xfrm>
          <a:prstGeom prst="rect">
            <a:avLst/>
          </a:prstGeom>
        </p:spPr>
        <p:txBody>
          <a:bodyPr anchor="b" anchorCtr="0">
            <a:noAutofit/>
          </a:bodyPr>
          <a:lstStyle>
            <a:lvl1pPr marL="0" indent="0">
              <a:buNone/>
              <a:defRPr sz="900"/>
            </a:lvl1pPr>
          </a:lstStyle>
          <a:p>
            <a:r>
              <a:rPr lang="en-US" i="1"/>
              <a:t>Note.</a:t>
            </a:r>
            <a:r>
              <a:rPr lang="en-US"/>
              <a:t> Placeholder for notes, sources, and permissions (if needed). </a:t>
            </a:r>
          </a:p>
        </p:txBody>
      </p:sp>
    </p:spTree>
    <p:extLst>
      <p:ext uri="{BB962C8B-B14F-4D97-AF65-F5344CB8AC3E}">
        <p14:creationId xmlns:p14="http://schemas.microsoft.com/office/powerpoint/2010/main" val="3472248900"/>
      </p:ext>
    </p:extLst>
  </p:cSld>
  <p:clrMapOvr>
    <a:masterClrMapping/>
  </p:clrMapOvr>
  <p:extLst>
    <p:ext uri="{DCECCB84-F9BA-43D5-87BE-67443E8EF086}">
      <p15:sldGuideLst xmlns:p15="http://schemas.microsoft.com/office/powerpoint/2012/main">
        <p15:guide id="1" orient="horz" pos="600">
          <p15:clr>
            <a:srgbClr val="FBAE40"/>
          </p15:clr>
        </p15:guide>
        <p15:guide id="2" pos="216">
          <p15:clr>
            <a:srgbClr val="FBAE40"/>
          </p15:clr>
        </p15:guide>
        <p15:guide id="3" pos="55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74F12F6-90AF-FCD8-AB1D-D9596213A23C}"/>
              </a:ext>
            </a:extLst>
          </p:cNvPr>
          <p:cNvGrpSpPr/>
          <p:nvPr userDrawn="1"/>
        </p:nvGrpSpPr>
        <p:grpSpPr>
          <a:xfrm>
            <a:off x="-1" y="6101693"/>
            <a:ext cx="11937366" cy="638810"/>
            <a:chOff x="-1" y="6101693"/>
            <a:chExt cx="11937366" cy="638810"/>
          </a:xfrm>
        </p:grpSpPr>
        <p:sp>
          <p:nvSpPr>
            <p:cNvPr id="7" name="Rectangle 6">
              <a:extLst>
                <a:ext uri="{FF2B5EF4-FFF2-40B4-BE49-F238E27FC236}">
                  <a16:creationId xmlns:a16="http://schemas.microsoft.com/office/drawing/2014/main" id="{6CCD1AD3-CF5F-EF91-04CE-0C8B92D368A6}"/>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1F813E79-A120-A994-0754-E8E5A2FD5ABE}"/>
                </a:ext>
              </a:extLst>
            </p:cNvPr>
            <p:cNvGrpSpPr/>
            <p:nvPr userDrawn="1"/>
          </p:nvGrpSpPr>
          <p:grpSpPr>
            <a:xfrm>
              <a:off x="11303635" y="6101693"/>
              <a:ext cx="633730" cy="638810"/>
              <a:chOff x="0" y="-13962"/>
              <a:chExt cx="887095" cy="894080"/>
            </a:xfrm>
          </p:grpSpPr>
          <p:pic>
            <p:nvPicPr>
              <p:cNvPr id="10" name="Picture 9" descr="A black background with blue text&#10;&#10;Description automatically generated">
                <a:extLst>
                  <a:ext uri="{FF2B5EF4-FFF2-40B4-BE49-F238E27FC236}">
                    <a16:creationId xmlns:a16="http://schemas.microsoft.com/office/drawing/2014/main" id="{AC507111-F60E-6930-FBD4-AF2AF27EDAA9}"/>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C6A71BC4-DDD8-15AA-AF25-D0134F8D6066}"/>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9" name="AIR.org">
              <a:extLst>
                <a:ext uri="{FF2B5EF4-FFF2-40B4-BE49-F238E27FC236}">
                  <a16:creationId xmlns:a16="http://schemas.microsoft.com/office/drawing/2014/main" id="{CBCCD1D8-9C27-5602-010E-AAE3F0EC6006}"/>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4" name="Rectangle 3">
            <a:extLst>
              <a:ext uri="{FF2B5EF4-FFF2-40B4-BE49-F238E27FC236}">
                <a16:creationId xmlns:a16="http://schemas.microsoft.com/office/drawing/2014/main" id="{A7CAD942-E2CF-4F22-946A-C89B4F8CC595}"/>
              </a:ext>
            </a:extLst>
          </p:cNvPr>
          <p:cNvSpPr/>
          <p:nvPr/>
        </p:nvSpPr>
        <p:spPr>
          <a:xfrm>
            <a:off x="0" y="5"/>
            <a:ext cx="12192000" cy="60078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itle 5">
            <a:extLst>
              <a:ext uri="{FF2B5EF4-FFF2-40B4-BE49-F238E27FC236}">
                <a16:creationId xmlns:a16="http://schemas.microsoft.com/office/drawing/2014/main" id="{94D0D020-79FB-DA37-53F5-19DE6BAAB9EE}"/>
              </a:ext>
            </a:extLst>
          </p:cNvPr>
          <p:cNvSpPr>
            <a:spLocks noGrp="1"/>
          </p:cNvSpPr>
          <p:nvPr>
            <p:ph type="title"/>
          </p:nvPr>
        </p:nvSpPr>
        <p:spPr/>
        <p:txBody>
          <a:bodyPr/>
          <a:lstStyle/>
          <a:p>
            <a:r>
              <a:rPr lang="en-US"/>
              <a:t>Click to edit Master title style</a:t>
            </a:r>
          </a:p>
        </p:txBody>
      </p:sp>
      <p:sp>
        <p:nvSpPr>
          <p:cNvPr id="2" name="Slide Number Placeholder 22">
            <a:extLst>
              <a:ext uri="{FF2B5EF4-FFF2-40B4-BE49-F238E27FC236}">
                <a16:creationId xmlns:a16="http://schemas.microsoft.com/office/drawing/2014/main" id="{4A7C06E2-EE3A-2C5E-099E-76C43ED04202}"/>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1318757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Full-bleed photo">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848481"/>
            <a:ext cx="11338560" cy="747897"/>
          </a:xfrm>
          <a:prstGeom prst="rect">
            <a:avLst/>
          </a:prstGeom>
        </p:spPr>
        <p:txBody>
          <a:bodyPr>
            <a:spAutoFit/>
          </a:bodyPr>
          <a:lstStyle>
            <a:lvl1pPr>
              <a:defRPr kumimoji="0" lang="en-US" sz="1800" b="0" i="0" u="none" strike="noStrike" kern="1200" cap="none" spc="0" normalizeH="0" baseline="0" noProof="0" smtClean="0">
                <a:ln>
                  <a:noFill/>
                </a:ln>
                <a:solidFill>
                  <a:srgbClr val="595959"/>
                </a:solidFill>
                <a:effectLst/>
                <a:uLnTx/>
                <a:uFillTx/>
                <a:cs typeface="Calibri"/>
              </a:defRPr>
            </a:lvl1pPr>
          </a:lstStyle>
          <a:p>
            <a:r>
              <a:rPr kumimoji="0" lang="en-US" sz="1800" b="0" i="0" u="none" strike="noStrike" kern="1200" cap="none" spc="0" normalizeH="0" baseline="0" noProof="0">
                <a:ln>
                  <a:noFill/>
                </a:ln>
                <a:solidFill>
                  <a:srgbClr val="595959"/>
                </a:solidFill>
                <a:effectLst/>
                <a:uLnTx/>
                <a:uFillTx/>
                <a:latin typeface="+mj-lt"/>
                <a:cs typeface="Calibri"/>
              </a:rPr>
              <a:t>Slide Title Placeholder. </a:t>
            </a:r>
            <a:br>
              <a:rPr kumimoji="0" lang="en-US" sz="1800" b="0" i="0" u="none" strike="noStrike" kern="1200" cap="none" spc="0" normalizeH="0" baseline="0" noProof="0">
                <a:ln>
                  <a:noFill/>
                </a:ln>
                <a:solidFill>
                  <a:srgbClr val="595959"/>
                </a:solidFill>
                <a:effectLst/>
                <a:uLnTx/>
                <a:uFillTx/>
                <a:latin typeface="+mj-lt"/>
                <a:cs typeface="Calibri"/>
              </a:rPr>
            </a:br>
            <a:r>
              <a:rPr kumimoji="0" lang="en-US" sz="1800" b="0" i="0" u="none" strike="noStrike" kern="1200" cap="none" spc="0" normalizeH="0" baseline="0" noProof="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a:p>
        </p:txBody>
      </p:sp>
      <p:sp>
        <p:nvSpPr>
          <p:cNvPr id="3" name="Picture Placeholder 2"/>
          <p:cNvSpPr>
            <a:spLocks noGrp="1"/>
          </p:cNvSpPr>
          <p:nvPr>
            <p:ph type="pic" sz="quarter" idx="10" hasCustomPrompt="1"/>
          </p:nvPr>
        </p:nvSpPr>
        <p:spPr>
          <a:xfrm>
            <a:off x="0" y="0"/>
            <a:ext cx="12192000" cy="6858000"/>
          </a:xfrm>
          <a:prstGeom prst="rect">
            <a:avLst/>
          </a:prstGeom>
        </p:spPr>
        <p:txBody>
          <a:bodyPr/>
          <a:lstStyle>
            <a:lvl1pPr marL="0" indent="0" algn="l">
              <a:buNone/>
              <a:defRPr/>
            </a:lvl1pPr>
          </a:lstStyle>
          <a:p>
            <a:r>
              <a:rPr lang="en-US" dirty="0"/>
              <a:t>Full-Bleed Photo layout. Click on the icon at the center of the slide to add a picture.</a:t>
            </a:r>
          </a:p>
        </p:txBody>
      </p:sp>
    </p:spTree>
    <p:extLst>
      <p:ext uri="{BB962C8B-B14F-4D97-AF65-F5344CB8AC3E}">
        <p14:creationId xmlns:p14="http://schemas.microsoft.com/office/powerpoint/2010/main" val="1486774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our Presenters ">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2FF537B-1222-5099-2D16-89BF7A0C6156}"/>
              </a:ext>
            </a:extLst>
          </p:cNvPr>
          <p:cNvGrpSpPr/>
          <p:nvPr userDrawn="1"/>
        </p:nvGrpSpPr>
        <p:grpSpPr>
          <a:xfrm>
            <a:off x="-1" y="6101693"/>
            <a:ext cx="11937366" cy="638810"/>
            <a:chOff x="-1" y="6101693"/>
            <a:chExt cx="11937366" cy="638810"/>
          </a:xfrm>
        </p:grpSpPr>
        <p:sp>
          <p:nvSpPr>
            <p:cNvPr id="18" name="Rectangle 17">
              <a:extLst>
                <a:ext uri="{FF2B5EF4-FFF2-40B4-BE49-F238E27FC236}">
                  <a16:creationId xmlns:a16="http://schemas.microsoft.com/office/drawing/2014/main" id="{D28290EB-A3C1-E294-4E9C-0CEEB1FF96A5}"/>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0A259E23-9F38-D33A-99FF-FFA4EB5F1E5C}"/>
                </a:ext>
              </a:extLst>
            </p:cNvPr>
            <p:cNvGrpSpPr/>
            <p:nvPr userDrawn="1"/>
          </p:nvGrpSpPr>
          <p:grpSpPr>
            <a:xfrm>
              <a:off x="11303635" y="6101693"/>
              <a:ext cx="633730" cy="638810"/>
              <a:chOff x="0" y="-13962"/>
              <a:chExt cx="887095" cy="894080"/>
            </a:xfrm>
          </p:grpSpPr>
          <p:pic>
            <p:nvPicPr>
              <p:cNvPr id="21" name="Picture 20" descr="A black background with blue text&#10;&#10;Description automatically generated">
                <a:extLst>
                  <a:ext uri="{FF2B5EF4-FFF2-40B4-BE49-F238E27FC236}">
                    <a16:creationId xmlns:a16="http://schemas.microsoft.com/office/drawing/2014/main" id="{DA5BEE9A-EC77-EC82-9BA5-602DE4C6EF64}"/>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22" name="Rectangle 21">
                <a:extLst>
                  <a:ext uri="{FF2B5EF4-FFF2-40B4-BE49-F238E27FC236}">
                    <a16:creationId xmlns:a16="http://schemas.microsoft.com/office/drawing/2014/main" id="{8FC6D865-4B5D-13BC-72A0-F0708D6F99E5}"/>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20" name="AIR.org">
              <a:extLst>
                <a:ext uri="{FF2B5EF4-FFF2-40B4-BE49-F238E27FC236}">
                  <a16:creationId xmlns:a16="http://schemas.microsoft.com/office/drawing/2014/main" id="{41D9728F-1582-C832-DFA4-50C93771E8DF}"/>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2" name="Title 1">
            <a:extLst>
              <a:ext uri="{FF2B5EF4-FFF2-40B4-BE49-F238E27FC236}">
                <a16:creationId xmlns:a16="http://schemas.microsoft.com/office/drawing/2014/main" id="{9A5CB8A9-417C-4496-9048-8DCE77F92C9C}"/>
              </a:ext>
            </a:extLst>
          </p:cNvPr>
          <p:cNvSpPr>
            <a:spLocks noGrp="1"/>
          </p:cNvSpPr>
          <p:nvPr>
            <p:ph type="title" hasCustomPrompt="1"/>
          </p:nvPr>
        </p:nvSpPr>
        <p:spPr>
          <a:xfrm>
            <a:off x="463296" y="-63796"/>
            <a:ext cx="11274552" cy="1051560"/>
          </a:xfrm>
          <a:prstGeom prst="rect">
            <a:avLst/>
          </a:prstGeom>
        </p:spPr>
        <p:txBody>
          <a:bodyPr/>
          <a:lstStyle>
            <a:lvl1pPr>
              <a:defRPr/>
            </a:lvl1pPr>
          </a:lstStyle>
          <a:p>
            <a:r>
              <a:rPr lang="en-US"/>
              <a:t>Meet the Presenters</a:t>
            </a:r>
          </a:p>
        </p:txBody>
      </p:sp>
      <p:sp>
        <p:nvSpPr>
          <p:cNvPr id="5" name="Picture Placeholder 1">
            <a:extLst>
              <a:ext uri="{FF2B5EF4-FFF2-40B4-BE49-F238E27FC236}">
                <a16:creationId xmlns:a16="http://schemas.microsoft.com/office/drawing/2014/main" id="{71CC5E8F-75D8-4623-89EE-02F9993DD137}"/>
              </a:ext>
            </a:extLst>
          </p:cNvPr>
          <p:cNvSpPr>
            <a:spLocks noGrp="1" noChangeAspect="1"/>
          </p:cNvSpPr>
          <p:nvPr>
            <p:ph type="pic" sz="quarter" idx="15" hasCustomPrompt="1"/>
          </p:nvPr>
        </p:nvSpPr>
        <p:spPr>
          <a:xfrm>
            <a:off x="807276" y="2020558"/>
            <a:ext cx="1479846" cy="1499616"/>
          </a:xfrm>
          <a:prstGeom prst="ellipse">
            <a:avLst/>
          </a:prstGeom>
          <a:solidFill>
            <a:schemeClr val="accent2">
              <a:lumMod val="20000"/>
              <a:lumOff val="80000"/>
            </a:schemeClr>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7" name="Bio 1">
            <a:extLst>
              <a:ext uri="{FF2B5EF4-FFF2-40B4-BE49-F238E27FC236}">
                <a16:creationId xmlns:a16="http://schemas.microsoft.com/office/drawing/2014/main" id="{9EE7094E-912E-4D11-A432-5AD1D897B715}"/>
              </a:ext>
            </a:extLst>
          </p:cNvPr>
          <p:cNvSpPr>
            <a:spLocks noGrp="1"/>
          </p:cNvSpPr>
          <p:nvPr>
            <p:ph type="body" sz="quarter" idx="23" hasCustomPrompt="1"/>
          </p:nvPr>
        </p:nvSpPr>
        <p:spPr>
          <a:xfrm>
            <a:off x="805789" y="4156548"/>
            <a:ext cx="1482816" cy="1142655"/>
          </a:xfrm>
          <a:prstGeom prst="rect">
            <a:avLst/>
          </a:prstGeom>
        </p:spPr>
        <p:txBody>
          <a:bodyPr>
            <a:normAutofit/>
          </a:bodyPr>
          <a:lstStyle>
            <a:lvl1pPr marL="0" indent="0" algn="ctr">
              <a:lnSpc>
                <a:spcPct val="125000"/>
              </a:lnSpc>
              <a:spcBef>
                <a:spcPts val="0"/>
              </a:spcBef>
              <a:buNone/>
              <a:defRPr sz="12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6" name="Name 1">
            <a:extLst>
              <a:ext uri="{FF2B5EF4-FFF2-40B4-BE49-F238E27FC236}">
                <a16:creationId xmlns:a16="http://schemas.microsoft.com/office/drawing/2014/main" id="{D03F0B07-E10B-411E-8B35-197265DC79EF}"/>
              </a:ext>
            </a:extLst>
          </p:cNvPr>
          <p:cNvSpPr>
            <a:spLocks noGrp="1"/>
          </p:cNvSpPr>
          <p:nvPr>
            <p:ph type="body" sz="quarter" idx="19" hasCustomPrompt="1"/>
          </p:nvPr>
        </p:nvSpPr>
        <p:spPr>
          <a:xfrm>
            <a:off x="805789" y="3637300"/>
            <a:ext cx="1482816" cy="369887"/>
          </a:xfrm>
          <a:prstGeom prst="rect">
            <a:avLst/>
          </a:prstGeom>
        </p:spPr>
        <p:txBody>
          <a:bodyPr>
            <a:normAutofit/>
          </a:bodyPr>
          <a:lstStyle>
            <a:lvl1pPr marL="0" indent="0" algn="ctr">
              <a:lnSpc>
                <a:spcPct val="100000"/>
              </a:lnSpc>
              <a:spcBef>
                <a:spcPts val="0"/>
              </a:spcBef>
              <a:buNone/>
              <a:defRPr sz="1200" b="1">
                <a:solidFill>
                  <a:schemeClr val="tx1"/>
                </a:solidFill>
              </a:defRPr>
            </a:lvl1pPr>
          </a:lstStyle>
          <a:p>
            <a:pPr lvl="0"/>
            <a:r>
              <a:rPr lang="en-US"/>
              <a:t>First Presenter</a:t>
            </a:r>
          </a:p>
        </p:txBody>
      </p:sp>
      <p:sp>
        <p:nvSpPr>
          <p:cNvPr id="8" name="Picture Placeholder 1">
            <a:extLst>
              <a:ext uri="{FF2B5EF4-FFF2-40B4-BE49-F238E27FC236}">
                <a16:creationId xmlns:a16="http://schemas.microsoft.com/office/drawing/2014/main" id="{C9EDA36B-2EA5-455F-BB16-5B219282D342}"/>
              </a:ext>
            </a:extLst>
          </p:cNvPr>
          <p:cNvSpPr>
            <a:spLocks noGrp="1" noChangeAspect="1"/>
          </p:cNvSpPr>
          <p:nvPr>
            <p:ph type="pic" sz="quarter" idx="24" hasCustomPrompt="1"/>
          </p:nvPr>
        </p:nvSpPr>
        <p:spPr>
          <a:xfrm>
            <a:off x="3912820" y="2020558"/>
            <a:ext cx="1479846" cy="1499616"/>
          </a:xfrm>
          <a:prstGeom prst="ellipse">
            <a:avLst/>
          </a:prstGeom>
          <a:solidFill>
            <a:schemeClr val="accent2">
              <a:lumMod val="20000"/>
              <a:lumOff val="80000"/>
            </a:schemeClr>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0" name="Bio 1">
            <a:extLst>
              <a:ext uri="{FF2B5EF4-FFF2-40B4-BE49-F238E27FC236}">
                <a16:creationId xmlns:a16="http://schemas.microsoft.com/office/drawing/2014/main" id="{D59CFF05-E379-49FF-B785-7CA5AA436879}"/>
              </a:ext>
            </a:extLst>
          </p:cNvPr>
          <p:cNvSpPr>
            <a:spLocks noGrp="1"/>
          </p:cNvSpPr>
          <p:nvPr>
            <p:ph type="body" sz="quarter" idx="26" hasCustomPrompt="1"/>
          </p:nvPr>
        </p:nvSpPr>
        <p:spPr>
          <a:xfrm>
            <a:off x="3807732" y="4156551"/>
            <a:ext cx="1482816" cy="1142655"/>
          </a:xfrm>
          <a:prstGeom prst="rect">
            <a:avLst/>
          </a:prstGeom>
        </p:spPr>
        <p:txBody>
          <a:bodyPr>
            <a:normAutofit/>
          </a:bodyPr>
          <a:lstStyle>
            <a:lvl1pPr marL="0" indent="0" algn="ctr">
              <a:lnSpc>
                <a:spcPct val="125000"/>
              </a:lnSpc>
              <a:spcBef>
                <a:spcPts val="0"/>
              </a:spcBef>
              <a:buNone/>
              <a:defRPr sz="12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9" name="Name 1">
            <a:extLst>
              <a:ext uri="{FF2B5EF4-FFF2-40B4-BE49-F238E27FC236}">
                <a16:creationId xmlns:a16="http://schemas.microsoft.com/office/drawing/2014/main" id="{110EA2BD-2A1E-4B6B-9121-92F2E4797955}"/>
              </a:ext>
            </a:extLst>
          </p:cNvPr>
          <p:cNvSpPr>
            <a:spLocks noGrp="1"/>
          </p:cNvSpPr>
          <p:nvPr>
            <p:ph type="body" sz="quarter" idx="25" hasCustomPrompt="1"/>
          </p:nvPr>
        </p:nvSpPr>
        <p:spPr>
          <a:xfrm>
            <a:off x="3807732" y="3637302"/>
            <a:ext cx="1482816" cy="369887"/>
          </a:xfrm>
          <a:prstGeom prst="rect">
            <a:avLst/>
          </a:prstGeom>
        </p:spPr>
        <p:txBody>
          <a:bodyPr>
            <a:normAutofit/>
          </a:bodyPr>
          <a:lstStyle>
            <a:lvl1pPr marL="0" indent="0" algn="ctr">
              <a:lnSpc>
                <a:spcPct val="100000"/>
              </a:lnSpc>
              <a:spcBef>
                <a:spcPts val="0"/>
              </a:spcBef>
              <a:buNone/>
              <a:defRPr sz="1200" b="1">
                <a:solidFill>
                  <a:schemeClr val="tx1"/>
                </a:solidFill>
              </a:defRPr>
            </a:lvl1pPr>
          </a:lstStyle>
          <a:p>
            <a:pPr lvl="0"/>
            <a:r>
              <a:rPr lang="en-US"/>
              <a:t>Second Presenter</a:t>
            </a:r>
          </a:p>
        </p:txBody>
      </p:sp>
      <p:sp>
        <p:nvSpPr>
          <p:cNvPr id="11" name="Picture Placeholder 1">
            <a:extLst>
              <a:ext uri="{FF2B5EF4-FFF2-40B4-BE49-F238E27FC236}">
                <a16:creationId xmlns:a16="http://schemas.microsoft.com/office/drawing/2014/main" id="{94A80552-9B52-42DF-BE3A-6F065118F72B}"/>
              </a:ext>
            </a:extLst>
          </p:cNvPr>
          <p:cNvSpPr>
            <a:spLocks noGrp="1" noChangeAspect="1"/>
          </p:cNvSpPr>
          <p:nvPr>
            <p:ph type="pic" sz="quarter" idx="27" hasCustomPrompt="1"/>
          </p:nvPr>
        </p:nvSpPr>
        <p:spPr>
          <a:xfrm>
            <a:off x="6954216" y="2020558"/>
            <a:ext cx="1479846" cy="1499616"/>
          </a:xfrm>
          <a:prstGeom prst="ellipse">
            <a:avLst/>
          </a:prstGeom>
          <a:solidFill>
            <a:schemeClr val="accent2">
              <a:lumMod val="20000"/>
              <a:lumOff val="80000"/>
            </a:schemeClr>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3" name="Bio 1">
            <a:extLst>
              <a:ext uri="{FF2B5EF4-FFF2-40B4-BE49-F238E27FC236}">
                <a16:creationId xmlns:a16="http://schemas.microsoft.com/office/drawing/2014/main" id="{B7FB1971-DE2F-40B8-BBB9-CA3048080685}"/>
              </a:ext>
            </a:extLst>
          </p:cNvPr>
          <p:cNvSpPr>
            <a:spLocks noGrp="1"/>
          </p:cNvSpPr>
          <p:nvPr>
            <p:ph type="body" sz="quarter" idx="29" hasCustomPrompt="1"/>
          </p:nvPr>
        </p:nvSpPr>
        <p:spPr>
          <a:xfrm>
            <a:off x="6899928" y="4156551"/>
            <a:ext cx="1482816" cy="1142655"/>
          </a:xfrm>
          <a:prstGeom prst="rect">
            <a:avLst/>
          </a:prstGeom>
        </p:spPr>
        <p:txBody>
          <a:bodyPr>
            <a:normAutofit/>
          </a:bodyPr>
          <a:lstStyle>
            <a:lvl1pPr marL="0" indent="0" algn="ctr">
              <a:lnSpc>
                <a:spcPct val="125000"/>
              </a:lnSpc>
              <a:spcBef>
                <a:spcPts val="0"/>
              </a:spcBef>
              <a:buNone/>
              <a:defRPr sz="12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2" name="Name 1">
            <a:extLst>
              <a:ext uri="{FF2B5EF4-FFF2-40B4-BE49-F238E27FC236}">
                <a16:creationId xmlns:a16="http://schemas.microsoft.com/office/drawing/2014/main" id="{23663A88-782E-4FEE-9FA2-84F4E76A3288}"/>
              </a:ext>
            </a:extLst>
          </p:cNvPr>
          <p:cNvSpPr>
            <a:spLocks noGrp="1"/>
          </p:cNvSpPr>
          <p:nvPr>
            <p:ph type="body" sz="quarter" idx="28" hasCustomPrompt="1"/>
          </p:nvPr>
        </p:nvSpPr>
        <p:spPr>
          <a:xfrm>
            <a:off x="6899928" y="3637302"/>
            <a:ext cx="1482816" cy="369887"/>
          </a:xfrm>
          <a:prstGeom prst="rect">
            <a:avLst/>
          </a:prstGeom>
        </p:spPr>
        <p:txBody>
          <a:bodyPr>
            <a:normAutofit/>
          </a:bodyPr>
          <a:lstStyle>
            <a:lvl1pPr marL="0" indent="0" algn="ctr">
              <a:lnSpc>
                <a:spcPct val="100000"/>
              </a:lnSpc>
              <a:spcBef>
                <a:spcPts val="0"/>
              </a:spcBef>
              <a:buNone/>
              <a:defRPr sz="1200" b="1">
                <a:solidFill>
                  <a:schemeClr val="tx1"/>
                </a:solidFill>
              </a:defRPr>
            </a:lvl1pPr>
          </a:lstStyle>
          <a:p>
            <a:pPr lvl="0"/>
            <a:r>
              <a:rPr lang="en-US"/>
              <a:t>Third Presenter</a:t>
            </a:r>
          </a:p>
        </p:txBody>
      </p:sp>
      <p:sp>
        <p:nvSpPr>
          <p:cNvPr id="14" name="Picture Placeholder 1">
            <a:extLst>
              <a:ext uri="{FF2B5EF4-FFF2-40B4-BE49-F238E27FC236}">
                <a16:creationId xmlns:a16="http://schemas.microsoft.com/office/drawing/2014/main" id="{8F6ABA03-6543-489D-8F50-07455BA0EAC8}"/>
              </a:ext>
            </a:extLst>
          </p:cNvPr>
          <p:cNvSpPr>
            <a:spLocks noGrp="1" noChangeAspect="1"/>
          </p:cNvSpPr>
          <p:nvPr>
            <p:ph type="pic" sz="quarter" idx="30" hasCustomPrompt="1"/>
          </p:nvPr>
        </p:nvSpPr>
        <p:spPr>
          <a:xfrm>
            <a:off x="9995612" y="2020558"/>
            <a:ext cx="1479846" cy="1499616"/>
          </a:xfrm>
          <a:prstGeom prst="ellipse">
            <a:avLst/>
          </a:prstGeom>
          <a:solidFill>
            <a:schemeClr val="accent2">
              <a:lumMod val="20000"/>
              <a:lumOff val="80000"/>
            </a:schemeClr>
          </a:solidFill>
        </p:spPr>
        <p:txBody>
          <a:bodyPr rtlCol="0" anchor="t" anchorCtr="0">
            <a:noAutofit/>
          </a:bodyPr>
          <a:lstStyle>
            <a:lvl1pPr marL="0" indent="0" algn="ctr">
              <a:lnSpc>
                <a:spcPct val="100000"/>
              </a:lnSpc>
              <a:spcBef>
                <a:spcPts val="0"/>
              </a:spcBef>
              <a:buNone/>
              <a:defRPr sz="6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6" name="Bio 1">
            <a:extLst>
              <a:ext uri="{FF2B5EF4-FFF2-40B4-BE49-F238E27FC236}">
                <a16:creationId xmlns:a16="http://schemas.microsoft.com/office/drawing/2014/main" id="{EDB8F50C-7614-49BE-8204-ED4E8C562269}"/>
              </a:ext>
            </a:extLst>
          </p:cNvPr>
          <p:cNvSpPr>
            <a:spLocks noGrp="1"/>
          </p:cNvSpPr>
          <p:nvPr>
            <p:ph type="body" sz="quarter" idx="32" hasCustomPrompt="1"/>
          </p:nvPr>
        </p:nvSpPr>
        <p:spPr>
          <a:xfrm>
            <a:off x="9992124" y="4156548"/>
            <a:ext cx="1482816" cy="1142655"/>
          </a:xfrm>
          <a:prstGeom prst="rect">
            <a:avLst/>
          </a:prstGeom>
        </p:spPr>
        <p:txBody>
          <a:bodyPr>
            <a:normAutofit/>
          </a:bodyPr>
          <a:lstStyle>
            <a:lvl1pPr marL="0" indent="0" algn="ctr">
              <a:lnSpc>
                <a:spcPct val="125000"/>
              </a:lnSpc>
              <a:spcBef>
                <a:spcPts val="0"/>
              </a:spcBef>
              <a:buNone/>
              <a:defRPr sz="12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5" name="Name 1">
            <a:extLst>
              <a:ext uri="{FF2B5EF4-FFF2-40B4-BE49-F238E27FC236}">
                <a16:creationId xmlns:a16="http://schemas.microsoft.com/office/drawing/2014/main" id="{242E66B4-AB1E-4C5C-BDE9-33D0A09C7793}"/>
              </a:ext>
            </a:extLst>
          </p:cNvPr>
          <p:cNvSpPr>
            <a:spLocks noGrp="1"/>
          </p:cNvSpPr>
          <p:nvPr>
            <p:ph type="body" sz="quarter" idx="31" hasCustomPrompt="1"/>
          </p:nvPr>
        </p:nvSpPr>
        <p:spPr>
          <a:xfrm>
            <a:off x="9992124" y="3637301"/>
            <a:ext cx="1482816" cy="369887"/>
          </a:xfrm>
          <a:prstGeom prst="rect">
            <a:avLst/>
          </a:prstGeom>
        </p:spPr>
        <p:txBody>
          <a:bodyPr>
            <a:normAutofit/>
          </a:bodyPr>
          <a:lstStyle>
            <a:lvl1pPr marL="0" indent="0" algn="ctr">
              <a:lnSpc>
                <a:spcPct val="100000"/>
              </a:lnSpc>
              <a:spcBef>
                <a:spcPts val="0"/>
              </a:spcBef>
              <a:buNone/>
              <a:defRPr sz="1200" b="1">
                <a:solidFill>
                  <a:schemeClr val="tx1"/>
                </a:solidFill>
              </a:defRPr>
            </a:lvl1pPr>
          </a:lstStyle>
          <a:p>
            <a:pPr lvl="0"/>
            <a:r>
              <a:rPr lang="en-US"/>
              <a:t>Fourth Presenter</a:t>
            </a:r>
          </a:p>
        </p:txBody>
      </p:sp>
      <p:sp>
        <p:nvSpPr>
          <p:cNvPr id="25" name="Text Placeholder 5">
            <a:extLst>
              <a:ext uri="{FF2B5EF4-FFF2-40B4-BE49-F238E27FC236}">
                <a16:creationId xmlns:a16="http://schemas.microsoft.com/office/drawing/2014/main" id="{F4702662-DD5D-4FE7-A587-02E9046E874F}"/>
              </a:ext>
            </a:extLst>
          </p:cNvPr>
          <p:cNvSpPr>
            <a:spLocks noGrp="1"/>
          </p:cNvSpPr>
          <p:nvPr>
            <p:ph type="body" sz="quarter" idx="20" hasCustomPrompt="1"/>
          </p:nvPr>
        </p:nvSpPr>
        <p:spPr>
          <a:xfrm>
            <a:off x="1133546" y="4034436"/>
            <a:ext cx="827302" cy="27432"/>
          </a:xfrm>
          <a:prstGeom prst="rect">
            <a:avLst/>
          </a:prstGeo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6" name="Text Placeholder 5">
            <a:extLst>
              <a:ext uri="{FF2B5EF4-FFF2-40B4-BE49-F238E27FC236}">
                <a16:creationId xmlns:a16="http://schemas.microsoft.com/office/drawing/2014/main" id="{A619E285-69D7-4A1A-8C89-76BE1AE72CB1}"/>
              </a:ext>
            </a:extLst>
          </p:cNvPr>
          <p:cNvSpPr>
            <a:spLocks noGrp="1"/>
          </p:cNvSpPr>
          <p:nvPr>
            <p:ph type="body" sz="quarter" idx="53" hasCustomPrompt="1"/>
          </p:nvPr>
        </p:nvSpPr>
        <p:spPr>
          <a:xfrm>
            <a:off x="4133481" y="4034436"/>
            <a:ext cx="827302" cy="27432"/>
          </a:xfrm>
          <a:prstGeom prst="rect">
            <a:avLst/>
          </a:prstGeo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7" name="Text Placeholder 5">
            <a:extLst>
              <a:ext uri="{FF2B5EF4-FFF2-40B4-BE49-F238E27FC236}">
                <a16:creationId xmlns:a16="http://schemas.microsoft.com/office/drawing/2014/main" id="{CD77238D-C488-4ACC-8350-099780D0E1C9}"/>
              </a:ext>
            </a:extLst>
          </p:cNvPr>
          <p:cNvSpPr>
            <a:spLocks noGrp="1"/>
          </p:cNvSpPr>
          <p:nvPr>
            <p:ph type="body" sz="quarter" idx="54" hasCustomPrompt="1"/>
          </p:nvPr>
        </p:nvSpPr>
        <p:spPr>
          <a:xfrm>
            <a:off x="7223669" y="4034436"/>
            <a:ext cx="827302" cy="27432"/>
          </a:xfrm>
          <a:prstGeom prst="rect">
            <a:avLst/>
          </a:prstGeo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28" name="Text Placeholder 5">
            <a:extLst>
              <a:ext uri="{FF2B5EF4-FFF2-40B4-BE49-F238E27FC236}">
                <a16:creationId xmlns:a16="http://schemas.microsoft.com/office/drawing/2014/main" id="{1B7415C0-D57B-4725-A129-9073F7235203}"/>
              </a:ext>
            </a:extLst>
          </p:cNvPr>
          <p:cNvSpPr>
            <a:spLocks noGrp="1"/>
          </p:cNvSpPr>
          <p:nvPr>
            <p:ph type="body" sz="quarter" idx="55" hasCustomPrompt="1"/>
          </p:nvPr>
        </p:nvSpPr>
        <p:spPr>
          <a:xfrm>
            <a:off x="10313857" y="4034433"/>
            <a:ext cx="827302" cy="27432"/>
          </a:xfrm>
          <a:prstGeom prst="rect">
            <a:avLst/>
          </a:prstGeom>
          <a:solidFill>
            <a:schemeClr val="accent6"/>
          </a:solidFill>
          <a:ln>
            <a:noFill/>
          </a:ln>
        </p:spPr>
        <p:txBody>
          <a:bodyPr wrap="none">
            <a:noAutofit/>
          </a:bodyPr>
          <a:lstStyle>
            <a:lvl1pPr marL="0" indent="0">
              <a:buNone/>
              <a:defRPr sz="100"/>
            </a:lvl1pPr>
            <a:lvl2pPr marL="180023" indent="0">
              <a:buNone/>
              <a:defRPr/>
            </a:lvl2pPr>
            <a:lvl3pPr marL="360045" indent="0">
              <a:buNone/>
              <a:defRPr/>
            </a:lvl3pPr>
            <a:lvl4pPr marL="540068" indent="0">
              <a:buNone/>
              <a:defRPr/>
            </a:lvl4pPr>
            <a:lvl5pPr marL="720090" indent="0">
              <a:buNone/>
              <a:defRPr/>
            </a:lvl5pPr>
          </a:lstStyle>
          <a:p>
            <a:pPr lvl="0"/>
            <a:r>
              <a:rPr lang="en-US"/>
              <a:t> </a:t>
            </a:r>
          </a:p>
        </p:txBody>
      </p:sp>
      <p:sp>
        <p:nvSpPr>
          <p:cNvPr id="4" name="Slide Number Placeholder 22">
            <a:extLst>
              <a:ext uri="{FF2B5EF4-FFF2-40B4-BE49-F238E27FC236}">
                <a16:creationId xmlns:a16="http://schemas.microsoft.com/office/drawing/2014/main" id="{486082EA-F0AD-20CD-B86E-FBF1199EA97B}"/>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169650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FA89-2451-5F62-4F17-D2F4117AC9E4}"/>
              </a:ext>
            </a:extLst>
          </p:cNvPr>
          <p:cNvGrpSpPr/>
          <p:nvPr userDrawn="1"/>
        </p:nvGrpSpPr>
        <p:grpSpPr>
          <a:xfrm>
            <a:off x="-1" y="6101693"/>
            <a:ext cx="11937366" cy="638810"/>
            <a:chOff x="-1" y="6101693"/>
            <a:chExt cx="11937366" cy="638810"/>
          </a:xfrm>
        </p:grpSpPr>
        <p:sp>
          <p:nvSpPr>
            <p:cNvPr id="6" name="Rectangle 5">
              <a:extLst>
                <a:ext uri="{FF2B5EF4-FFF2-40B4-BE49-F238E27FC236}">
                  <a16:creationId xmlns:a16="http://schemas.microsoft.com/office/drawing/2014/main" id="{BDE3A7C1-3047-51D1-5FDE-8B385711359E}"/>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8D206A7A-81D8-B978-B276-374F13AE2916}"/>
                </a:ext>
              </a:extLst>
            </p:cNvPr>
            <p:cNvGrpSpPr/>
            <p:nvPr userDrawn="1"/>
          </p:nvGrpSpPr>
          <p:grpSpPr>
            <a:xfrm>
              <a:off x="11303635" y="6101693"/>
              <a:ext cx="633730" cy="638810"/>
              <a:chOff x="0" y="-13962"/>
              <a:chExt cx="887095" cy="894080"/>
            </a:xfrm>
          </p:grpSpPr>
          <p:pic>
            <p:nvPicPr>
              <p:cNvPr id="9" name="Picture 8" descr="A black background with blue text&#10;&#10;Description automatically generated">
                <a:extLst>
                  <a:ext uri="{FF2B5EF4-FFF2-40B4-BE49-F238E27FC236}">
                    <a16:creationId xmlns:a16="http://schemas.microsoft.com/office/drawing/2014/main" id="{C48FE300-787F-FFD7-8884-9EB3BBCDC589}"/>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6F07554F-898C-40E9-6F42-22571C47050A}"/>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8" name="AIR.org">
              <a:extLst>
                <a:ext uri="{FF2B5EF4-FFF2-40B4-BE49-F238E27FC236}">
                  <a16:creationId xmlns:a16="http://schemas.microsoft.com/office/drawing/2014/main" id="{D29F481E-FD8F-51B4-CDC1-B9E9D19BB9AF}"/>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4" name="Title 3"/>
          <p:cNvSpPr>
            <a:spLocks noGrp="1"/>
          </p:cNvSpPr>
          <p:nvPr>
            <p:ph type="title" hasCustomPrompt="1"/>
          </p:nvPr>
        </p:nvSpPr>
        <p:spPr>
          <a:xfrm>
            <a:off x="458724" y="0"/>
            <a:ext cx="11274552" cy="1051560"/>
          </a:xfrm>
          <a:prstGeom prst="rect">
            <a:avLst/>
          </a:prstGeom>
        </p:spPr>
        <p:txBody>
          <a:bodyPr/>
          <a:lstStyle>
            <a:lvl1pPr>
              <a:defRPr sz="3200"/>
            </a:lvl1pPr>
          </a:lstStyle>
          <a:p>
            <a:r>
              <a:rPr lang="en-US"/>
              <a:t>References</a:t>
            </a:r>
          </a:p>
        </p:txBody>
      </p:sp>
      <p:sp>
        <p:nvSpPr>
          <p:cNvPr id="3" name="Slide Number Placeholder 22">
            <a:extLst>
              <a:ext uri="{FF2B5EF4-FFF2-40B4-BE49-F238E27FC236}">
                <a16:creationId xmlns:a16="http://schemas.microsoft.com/office/drawing/2014/main" id="{0DCE99F6-7834-3337-E3A2-45BC4D180EF2}"/>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
        <p:nvSpPr>
          <p:cNvPr id="15" name="Content Placeholder 14">
            <a:extLst>
              <a:ext uri="{FF2B5EF4-FFF2-40B4-BE49-F238E27FC236}">
                <a16:creationId xmlns:a16="http://schemas.microsoft.com/office/drawing/2014/main" id="{2AE3D793-CF89-4A37-947B-1C5B32498CCA}"/>
              </a:ext>
            </a:extLst>
          </p:cNvPr>
          <p:cNvSpPr>
            <a:spLocks noGrp="1"/>
          </p:cNvSpPr>
          <p:nvPr>
            <p:ph sz="quarter" idx="11" hasCustomPrompt="1"/>
          </p:nvPr>
        </p:nvSpPr>
        <p:spPr>
          <a:xfrm>
            <a:off x="457200" y="1303338"/>
            <a:ext cx="11274425" cy="2384425"/>
          </a:xfrm>
        </p:spPr>
        <p:txBody>
          <a:bodyPr>
            <a:normAutofit/>
          </a:bodyPr>
          <a:lstStyle>
            <a:lvl1pPr marL="457200" indent="-457200">
              <a:lnSpc>
                <a:spcPct val="100000"/>
              </a:lnSpc>
              <a:spcBef>
                <a:spcPts val="1200"/>
              </a:spcBef>
              <a:spcAft>
                <a:spcPts val="600"/>
              </a:spcAft>
              <a:buNone/>
              <a:defRPr sz="1600"/>
            </a:lvl1pPr>
            <a:lvl2pPr marL="457200" indent="-457200">
              <a:buNone/>
              <a:defRPr/>
            </a:lvl2pPr>
            <a:lvl3pPr marL="457200" indent="-457200">
              <a:buNone/>
              <a:defRPr/>
            </a:lvl3pPr>
            <a:lvl4pPr marL="457200" indent="-457200">
              <a:buNone/>
              <a:defRPr/>
            </a:lvl4pPr>
            <a:lvl5pPr marL="457200" indent="-457200">
              <a:buNone/>
              <a:defRPr/>
            </a:lvl5pPr>
          </a:lstStyle>
          <a:p>
            <a:pPr lvl="0"/>
            <a:r>
              <a:rPr lang="en-US" sz="1600"/>
              <a:t>Author Last Name, First Initial. Middle Initial, &amp; Author Last Name, First Initial. Middle Initial (Year). Article title. Journal Name, Volume (issue), beginning page number–end page number.</a:t>
            </a:r>
          </a:p>
          <a:p>
            <a:pPr marL="457200" marR="0" lvl="0" indent="-457200" algn="l" defTabSz="6858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en-US" sz="1600"/>
              <a:t>Author Last Name, First Initial. Middle Initial, &amp; Author Last Name, First Initial. Middle Initial (Year). Article title. Journal Name, Volume (issue), beginning page number–end page number.</a:t>
            </a:r>
          </a:p>
          <a:p>
            <a:pPr marL="457200" marR="0" lvl="0" indent="-457200" algn="l" defTabSz="685800" rtl="0" eaLnBrk="1" fontAlgn="auto" latinLnBrk="0" hangingPunct="1">
              <a:lnSpc>
                <a:spcPct val="100000"/>
              </a:lnSpc>
              <a:spcBef>
                <a:spcPts val="1200"/>
              </a:spcBef>
              <a:spcAft>
                <a:spcPts val="600"/>
              </a:spcAft>
              <a:buClrTx/>
              <a:buSzTx/>
              <a:buFont typeface="Arial" panose="020B0604020202020204" pitchFamily="34" charset="0"/>
              <a:buNone/>
              <a:tabLst/>
              <a:defRPr/>
            </a:pPr>
            <a:r>
              <a:rPr lang="en-US" sz="1600"/>
              <a:t>Author Last Name, First Initial. Middle Initial, &amp; Author Last Name, First Initial. Middle Initial (Year). Article title. Journal Name, Volume (issue), beginning page number–end page number.</a:t>
            </a:r>
            <a:endParaRPr lang="en-US"/>
          </a:p>
        </p:txBody>
      </p:sp>
    </p:spTree>
    <p:extLst>
      <p:ext uri="{BB962C8B-B14F-4D97-AF65-F5344CB8AC3E}">
        <p14:creationId xmlns:p14="http://schemas.microsoft.com/office/powerpoint/2010/main" val="1762579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Slide ">
    <p:bg>
      <p:bgPr>
        <a:gradFill>
          <a:gsLst>
            <a:gs pos="0">
              <a:schemeClr val="accent1"/>
            </a:gs>
            <a:gs pos="100000">
              <a:schemeClr val="accent1">
                <a:lumMod val="50000"/>
              </a:schemeClr>
            </a:gs>
          </a:gsLst>
          <a:lin ang="27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03A7B-8838-0344-AFBC-927F05E302E6}"/>
              </a:ext>
            </a:extLst>
          </p:cNvPr>
          <p:cNvSpPr>
            <a:spLocks noGrp="1"/>
          </p:cNvSpPr>
          <p:nvPr>
            <p:ph type="ctrTitle" hasCustomPrompt="1"/>
          </p:nvPr>
        </p:nvSpPr>
        <p:spPr>
          <a:xfrm>
            <a:off x="457200" y="2150775"/>
            <a:ext cx="7604760" cy="734613"/>
          </a:xfrm>
          <a:prstGeom prst="rect">
            <a:avLst/>
          </a:prstGeom>
        </p:spPr>
        <p:txBody>
          <a:bodyPr anchor="b">
            <a:normAutofit/>
          </a:bodyPr>
          <a:lstStyle>
            <a:lvl1pPr algn="l">
              <a:defRPr sz="1800" b="0">
                <a:solidFill>
                  <a:schemeClr val="bg1"/>
                </a:solidFill>
                <a:latin typeface="+mj-lt"/>
                <a:ea typeface="Tahoma" panose="020B0604030504040204" pitchFamily="34" charset="0"/>
                <a:cs typeface="Arial" panose="020B0604020202020204" pitchFamily="34" charset="0"/>
              </a:defRPr>
            </a:lvl1pPr>
          </a:lstStyle>
          <a:p>
            <a:r>
              <a:rPr lang="en-US"/>
              <a:t>Presenter’s Name Layout</a:t>
            </a:r>
          </a:p>
        </p:txBody>
      </p:sp>
      <p:cxnSp>
        <p:nvCxnSpPr>
          <p:cNvPr id="15" name="Straight Connector 14">
            <a:extLst>
              <a:ext uri="{FF2B5EF4-FFF2-40B4-BE49-F238E27FC236}">
                <a16:creationId xmlns:a16="http://schemas.microsoft.com/office/drawing/2014/main" id="{EC6DD846-B96B-8F47-BA63-6F35DD0EF90F}"/>
              </a:ext>
            </a:extLst>
          </p:cNvPr>
          <p:cNvCxnSpPr>
            <a:cxnSpLocks/>
          </p:cNvCxnSpPr>
          <p:nvPr/>
        </p:nvCxnSpPr>
        <p:spPr>
          <a:xfrm>
            <a:off x="457200" y="3119990"/>
            <a:ext cx="1136123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act Info">
            <a:extLst>
              <a:ext uri="{FF2B5EF4-FFF2-40B4-BE49-F238E27FC236}">
                <a16:creationId xmlns:a16="http://schemas.microsoft.com/office/drawing/2014/main" id="{A084FAC7-B699-5C43-941C-43B27DBDD813}"/>
              </a:ext>
            </a:extLst>
          </p:cNvPr>
          <p:cNvSpPr>
            <a:spLocks noGrp="1"/>
          </p:cNvSpPr>
          <p:nvPr>
            <p:ph type="subTitle" idx="1" hasCustomPrompt="1"/>
          </p:nvPr>
        </p:nvSpPr>
        <p:spPr>
          <a:xfrm>
            <a:off x="457200" y="3356919"/>
            <a:ext cx="7604760" cy="734613"/>
          </a:xfrm>
          <a:prstGeom prst="rect">
            <a:avLst/>
          </a:prstGeom>
        </p:spPr>
        <p:txBody>
          <a:bodyPr>
            <a:normAutofit/>
          </a:bodyPr>
          <a:lstStyle>
            <a:lvl1pPr marL="0" indent="0" algn="l">
              <a:lnSpc>
                <a:spcPct val="100000"/>
              </a:lnSpc>
              <a:spcBef>
                <a:spcPts val="0"/>
              </a:spcBef>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US"/>
              <a:t>Presenter’s Job Title</a:t>
            </a:r>
            <a:br>
              <a:rPr lang="en-US"/>
            </a:br>
            <a:r>
              <a:rPr lang="en-US"/>
              <a:t>+1.202.403.XXXX</a:t>
            </a:r>
            <a:br>
              <a:rPr lang="en-US"/>
            </a:br>
            <a:r>
              <a:rPr lang="en-US" err="1"/>
              <a:t>email.address</a:t>
            </a:r>
            <a:endParaRPr lang="en-US"/>
          </a:p>
        </p:txBody>
      </p:sp>
      <p:sp>
        <p:nvSpPr>
          <p:cNvPr id="5" name="File ID">
            <a:extLst>
              <a:ext uri="{FF2B5EF4-FFF2-40B4-BE49-F238E27FC236}">
                <a16:creationId xmlns:a16="http://schemas.microsoft.com/office/drawing/2014/main" id="{9679E1F9-D407-4EAC-8FF8-E2890603F3A1}"/>
              </a:ext>
            </a:extLst>
          </p:cNvPr>
          <p:cNvSpPr>
            <a:spLocks noGrp="1"/>
          </p:cNvSpPr>
          <p:nvPr>
            <p:ph type="body" sz="quarter" idx="10" hasCustomPrompt="1"/>
          </p:nvPr>
        </p:nvSpPr>
        <p:spPr>
          <a:xfrm>
            <a:off x="11391900" y="5466153"/>
            <a:ext cx="585327" cy="104067"/>
          </a:xfrm>
          <a:prstGeom prst="rect">
            <a:avLst/>
          </a:prstGeom>
        </p:spPr>
        <p:txBody>
          <a:bodyPr wrap="square" lIns="0" tIns="0" rIns="0" bIns="0" anchor="b" anchorCtr="0">
            <a:spAutoFit/>
          </a:bodyPr>
          <a:lstStyle>
            <a:lvl1pPr marL="0" indent="0" algn="r">
              <a:buNone/>
              <a:defRPr kumimoji="0" lang="en-US" sz="600" u="none" strike="noStrike" cap="none" spc="0" normalizeH="0" baseline="0" dirty="0" smtClean="0">
                <a:ln>
                  <a:noFill/>
                </a:ln>
                <a:solidFill>
                  <a:schemeClr val="bg2"/>
                </a:solidFill>
                <a:effectLst/>
                <a:uLnTx/>
                <a:uFillTx/>
                <a:cs typeface="Calibri"/>
              </a:defRPr>
            </a:lvl1pPr>
            <a:lvl2pPr>
              <a:defRPr lang="en-US" sz="1350" dirty="0" smtClean="0">
                <a:cs typeface="+mn-cs"/>
              </a:defRPr>
            </a:lvl2pPr>
            <a:lvl3pPr>
              <a:defRPr lang="en-US" sz="1350" dirty="0" smtClean="0">
                <a:cs typeface="+mn-cs"/>
              </a:defRPr>
            </a:lvl3pPr>
            <a:lvl4pPr>
              <a:defRPr lang="en-US" sz="1350" dirty="0" smtClean="0">
                <a:cs typeface="+mn-cs"/>
              </a:defRPr>
            </a:lvl4pPr>
            <a:lvl5pPr>
              <a:defRPr lang="en-US" sz="1350" dirty="0">
                <a:cs typeface="+mn-cs"/>
              </a:defRPr>
            </a:lvl5pPr>
          </a:lstStyle>
          <a:p>
            <a:pPr marR="0" lvl="0" fontAlgn="auto">
              <a:spcBef>
                <a:spcPts val="1350"/>
              </a:spcBef>
              <a:spcAft>
                <a:spcPts val="0"/>
              </a:spcAft>
              <a:buClr>
                <a:schemeClr val="tx1"/>
              </a:buClr>
              <a:buSzPct val="100000"/>
              <a:buFont typeface="Times New Roman" panose="02020603050405020304" pitchFamily="18" charset="0"/>
              <a:tabLst/>
            </a:pPr>
            <a:r>
              <a:rPr lang="en-US"/>
              <a:t>XXXXX_MO/YR</a:t>
            </a:r>
          </a:p>
        </p:txBody>
      </p:sp>
      <p:pic>
        <p:nvPicPr>
          <p:cNvPr id="6" name="Picture 5">
            <a:extLst>
              <a:ext uri="{FF2B5EF4-FFF2-40B4-BE49-F238E27FC236}">
                <a16:creationId xmlns:a16="http://schemas.microsoft.com/office/drawing/2014/main" id="{93765428-CCA6-CF72-5B3A-F878756FBCC9}"/>
              </a:ext>
            </a:extLst>
          </p:cNvPr>
          <p:cNvPicPr>
            <a:picLocks noChangeAspect="1"/>
          </p:cNvPicPr>
          <p:nvPr userDrawn="1"/>
        </p:nvPicPr>
        <p:blipFill>
          <a:blip r:embed="rId2"/>
          <a:srcRect/>
          <a:stretch/>
        </p:blipFill>
        <p:spPr>
          <a:xfrm>
            <a:off x="7039161" y="60549"/>
            <a:ext cx="4779274" cy="1391415"/>
          </a:xfrm>
          <a:prstGeom prst="rect">
            <a:avLst/>
          </a:prstGeom>
        </p:spPr>
      </p:pic>
      <p:sp>
        <p:nvSpPr>
          <p:cNvPr id="8" name="Rectangle 7">
            <a:extLst>
              <a:ext uri="{FF2B5EF4-FFF2-40B4-BE49-F238E27FC236}">
                <a16:creationId xmlns:a16="http://schemas.microsoft.com/office/drawing/2014/main" id="{ECE1DF12-6DE7-A6D3-3CF5-A67506C2530A}"/>
              </a:ext>
            </a:extLst>
          </p:cNvPr>
          <p:cNvSpPr/>
          <p:nvPr userDrawn="1"/>
        </p:nvSpPr>
        <p:spPr>
          <a:xfrm>
            <a:off x="0" y="5798821"/>
            <a:ext cx="12192000" cy="1048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A103FFDA-29DC-3307-409F-C165D9EA70D3}"/>
              </a:ext>
            </a:extLst>
          </p:cNvPr>
          <p:cNvCxnSpPr>
            <a:cxnSpLocks/>
          </p:cNvCxnSpPr>
          <p:nvPr userDrawn="1"/>
        </p:nvCxnSpPr>
        <p:spPr>
          <a:xfrm>
            <a:off x="8884920" y="6003057"/>
            <a:ext cx="0" cy="64008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descr="A blue and white logo with text&#10;&#10;Description automatically generated">
            <a:extLst>
              <a:ext uri="{FF2B5EF4-FFF2-40B4-BE49-F238E27FC236}">
                <a16:creationId xmlns:a16="http://schemas.microsoft.com/office/drawing/2014/main" id="{E19DAE7F-EB6C-B5CF-9639-CBB6AF6C4AFE}"/>
              </a:ext>
            </a:extLst>
          </p:cNvPr>
          <p:cNvPicPr>
            <a:picLocks noChangeAspect="1"/>
          </p:cNvPicPr>
          <p:nvPr userDrawn="1"/>
        </p:nvPicPr>
        <p:blipFill>
          <a:blip r:embed="rId3"/>
          <a:stretch>
            <a:fillRect/>
          </a:stretch>
        </p:blipFill>
        <p:spPr>
          <a:xfrm>
            <a:off x="11026933" y="5969164"/>
            <a:ext cx="707867" cy="707867"/>
          </a:xfrm>
          <a:prstGeom prst="rect">
            <a:avLst/>
          </a:prstGeom>
        </p:spPr>
      </p:pic>
      <p:pic>
        <p:nvPicPr>
          <p:cNvPr id="17" name="Picture 16" descr="A blue outline of a state&#10;&#10;Description automatically generated">
            <a:extLst>
              <a:ext uri="{FF2B5EF4-FFF2-40B4-BE49-F238E27FC236}">
                <a16:creationId xmlns:a16="http://schemas.microsoft.com/office/drawing/2014/main" id="{1849481B-434A-66C9-AEDD-01FFCAC7D466}"/>
              </a:ext>
            </a:extLst>
          </p:cNvPr>
          <p:cNvPicPr>
            <a:picLocks noChangeAspect="1"/>
          </p:cNvPicPr>
          <p:nvPr userDrawn="1"/>
        </p:nvPicPr>
        <p:blipFill>
          <a:blip r:embed="rId4"/>
          <a:stretch>
            <a:fillRect/>
          </a:stretch>
        </p:blipFill>
        <p:spPr>
          <a:xfrm>
            <a:off x="2012473" y="6048777"/>
            <a:ext cx="1852341" cy="548640"/>
          </a:xfrm>
          <a:prstGeom prst="rect">
            <a:avLst/>
          </a:prstGeom>
        </p:spPr>
      </p:pic>
      <p:cxnSp>
        <p:nvCxnSpPr>
          <p:cNvPr id="18" name="Straight Connector 17">
            <a:extLst>
              <a:ext uri="{FF2B5EF4-FFF2-40B4-BE49-F238E27FC236}">
                <a16:creationId xmlns:a16="http://schemas.microsoft.com/office/drawing/2014/main" id="{631EC8B0-A8B7-4B49-20FA-AF0B4F1D5CC9}"/>
              </a:ext>
            </a:extLst>
          </p:cNvPr>
          <p:cNvCxnSpPr>
            <a:cxnSpLocks/>
          </p:cNvCxnSpPr>
          <p:nvPr userDrawn="1"/>
        </p:nvCxnSpPr>
        <p:spPr>
          <a:xfrm>
            <a:off x="5262" y="5798821"/>
            <a:ext cx="1218673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8F00CE5-9FA3-D3A6-9CF1-A62C08FD0E7F}"/>
              </a:ext>
            </a:extLst>
          </p:cNvPr>
          <p:cNvSpPr txBox="1"/>
          <p:nvPr userDrawn="1"/>
        </p:nvSpPr>
        <p:spPr>
          <a:xfrm>
            <a:off x="457200" y="6201854"/>
            <a:ext cx="1463040" cy="246221"/>
          </a:xfrm>
          <a:prstGeom prst="rect">
            <a:avLst/>
          </a:prstGeom>
          <a:noFill/>
        </p:spPr>
        <p:txBody>
          <a:bodyPr wrap="square" rtlCol="0">
            <a:spAutoFit/>
          </a:bodyPr>
          <a:lstStyle/>
          <a:p>
            <a:r>
              <a:rPr lang="en-US" sz="1000" dirty="0"/>
              <a:t>In partnership with:</a:t>
            </a:r>
          </a:p>
        </p:txBody>
      </p:sp>
      <p:sp>
        <p:nvSpPr>
          <p:cNvPr id="21" name="TextBox 20">
            <a:extLst>
              <a:ext uri="{FF2B5EF4-FFF2-40B4-BE49-F238E27FC236}">
                <a16:creationId xmlns:a16="http://schemas.microsoft.com/office/drawing/2014/main" id="{97224B48-7240-F8B7-7E97-EB06FF08E34E}"/>
              </a:ext>
            </a:extLst>
          </p:cNvPr>
          <p:cNvSpPr txBox="1"/>
          <p:nvPr userDrawn="1"/>
        </p:nvSpPr>
        <p:spPr>
          <a:xfrm>
            <a:off x="9766400" y="6199987"/>
            <a:ext cx="1019376" cy="246221"/>
          </a:xfrm>
          <a:prstGeom prst="rect">
            <a:avLst/>
          </a:prstGeom>
          <a:noFill/>
        </p:spPr>
        <p:txBody>
          <a:bodyPr wrap="square" rtlCol="0">
            <a:spAutoFit/>
          </a:bodyPr>
          <a:lstStyle/>
          <a:p>
            <a:pPr algn="r"/>
            <a:r>
              <a:rPr lang="en-US" sz="1000" dirty="0"/>
              <a:t>Supported by:</a:t>
            </a:r>
          </a:p>
        </p:txBody>
      </p:sp>
      <p:sp>
        <p:nvSpPr>
          <p:cNvPr id="22" name="TextBox 21">
            <a:extLst>
              <a:ext uri="{FF2B5EF4-FFF2-40B4-BE49-F238E27FC236}">
                <a16:creationId xmlns:a16="http://schemas.microsoft.com/office/drawing/2014/main" id="{44C0694E-5E85-1348-36C8-CC023B1B9F6F}"/>
              </a:ext>
            </a:extLst>
          </p:cNvPr>
          <p:cNvSpPr txBox="1"/>
          <p:nvPr userDrawn="1"/>
        </p:nvSpPr>
        <p:spPr>
          <a:xfrm>
            <a:off x="457200" y="4833390"/>
            <a:ext cx="7741920" cy="687368"/>
          </a:xfrm>
          <a:prstGeom prst="rect">
            <a:avLst/>
          </a:prstGeom>
          <a:noFill/>
        </p:spPr>
        <p:txBody>
          <a:bodyPr wrap="square" lIns="0" tIns="0" rIns="0" bIns="0" rtlCol="0">
            <a:spAutoFit/>
          </a:bodyPr>
          <a:lstStyle/>
          <a:p>
            <a:pPr marL="0" marR="228600">
              <a:spcBef>
                <a:spcPts val="0"/>
              </a:spcBef>
              <a:spcAft>
                <a:spcPts val="600"/>
              </a:spcAft>
              <a:tabLst>
                <a:tab pos="6156960" algn="r"/>
              </a:tabLst>
            </a:pPr>
            <a:r>
              <a:rPr lang="en-US" sz="700" dirty="0">
                <a:solidFill>
                  <a:schemeClr val="accent6"/>
                </a:solidFill>
                <a:effectLst/>
                <a:latin typeface="+mn-lt"/>
                <a:ea typeface="Calibri" panose="020F0502020204030204" pitchFamily="34" charset="0"/>
                <a:cs typeface="Arial" panose="020B0604020202020204" pitchFamily="34" charset="0"/>
              </a:rPr>
              <a:t>New Jersey Apprenticeship Technical Assistance Collaborative | </a:t>
            </a:r>
            <a:r>
              <a:rPr lang="en-US" sz="700" b="1" dirty="0">
                <a:solidFill>
                  <a:schemeClr val="accent6"/>
                </a:solidFill>
                <a:effectLst/>
                <a:latin typeface="+mn-lt"/>
                <a:ea typeface="Calibri" panose="020F0502020204030204" pitchFamily="34" charset="0"/>
                <a:cs typeface="Arial" panose="020B0604020202020204" pitchFamily="34" charset="0"/>
              </a:rPr>
              <a:t>NJ A-TAC</a:t>
            </a:r>
            <a:endParaRPr lang="en-US" sz="700" dirty="0">
              <a:solidFill>
                <a:schemeClr val="accent6"/>
              </a:solidFill>
              <a:effectLst/>
              <a:latin typeface="+mn-lt"/>
              <a:ea typeface="Calibri" panose="020F0502020204030204" pitchFamily="34" charset="0"/>
              <a:cs typeface="Arial" panose="020B0604020202020204" pitchFamily="34" charset="0"/>
            </a:endParaRPr>
          </a:p>
          <a:p>
            <a:pPr marL="0" marR="0">
              <a:spcBef>
                <a:spcPts val="1000"/>
              </a:spcBef>
              <a:spcAft>
                <a:spcPts val="400"/>
              </a:spcAft>
              <a:tabLst>
                <a:tab pos="6400800" algn="r"/>
              </a:tabLst>
            </a:pPr>
            <a:r>
              <a:rPr lang="en-US" sz="700" kern="1200" dirty="0">
                <a:solidFill>
                  <a:schemeClr val="accent6"/>
                </a:solidFill>
                <a:effectLst/>
                <a:latin typeface="+mn-lt"/>
                <a:ea typeface="Calibri" panose="020F0502020204030204" pitchFamily="34" charset="0"/>
                <a:cs typeface="Times New Roman" panose="02020603050405020304" pitchFamily="18" charset="0"/>
              </a:rPr>
              <a:t>The New Jersey Apprenticeship Technical Assistance Collaborative is a partnership of the New Jersey Council of Community Colleges, the American Institutes for Research, and Jobs for the Future, with support from the New Jersey Department of Labor.</a:t>
            </a:r>
          </a:p>
          <a:p>
            <a:r>
              <a:rPr lang="en-US" sz="700" dirty="0">
                <a:solidFill>
                  <a:schemeClr val="accent6"/>
                </a:solidFill>
                <a:effectLst/>
                <a:latin typeface="+mn-lt"/>
                <a:ea typeface="Arial" panose="020B0604020202020204" pitchFamily="34" charset="0"/>
                <a:cs typeface="Times New Roman" panose="02020603050405020304" pitchFamily="18" charset="0"/>
              </a:rPr>
              <a:t>Copyright © 2023 New Jersey Apprenticeship Technical Assistance Collaborative. All rights reserved. </a:t>
            </a:r>
            <a:endParaRPr lang="en-US" sz="700" dirty="0">
              <a:solidFill>
                <a:schemeClr val="accent6"/>
              </a:solidFill>
              <a:latin typeface="+mn-lt"/>
            </a:endParaRPr>
          </a:p>
        </p:txBody>
      </p:sp>
      <p:pic>
        <p:nvPicPr>
          <p:cNvPr id="4" name="Picture 3" descr="A black and yellow background with black text&#10;&#10;Description automatically generated">
            <a:extLst>
              <a:ext uri="{FF2B5EF4-FFF2-40B4-BE49-F238E27FC236}">
                <a16:creationId xmlns:a16="http://schemas.microsoft.com/office/drawing/2014/main" id="{E46E293B-745E-BEA0-2E58-AB7A2B74BDBA}"/>
              </a:ext>
            </a:extLst>
          </p:cNvPr>
          <p:cNvPicPr>
            <a:picLocks noChangeAspect="1"/>
          </p:cNvPicPr>
          <p:nvPr userDrawn="1"/>
        </p:nvPicPr>
        <p:blipFill>
          <a:blip r:embed="rId5"/>
          <a:stretch>
            <a:fillRect/>
          </a:stretch>
        </p:blipFill>
        <p:spPr>
          <a:xfrm>
            <a:off x="6619291" y="6003057"/>
            <a:ext cx="1551790" cy="548640"/>
          </a:xfrm>
          <a:prstGeom prst="rect">
            <a:avLst/>
          </a:prstGeom>
        </p:spPr>
      </p:pic>
      <p:pic>
        <p:nvPicPr>
          <p:cNvPr id="7" name="Picture 6" descr="Blue text on a black background&#10;&#10;Description automatically generated">
            <a:extLst>
              <a:ext uri="{FF2B5EF4-FFF2-40B4-BE49-F238E27FC236}">
                <a16:creationId xmlns:a16="http://schemas.microsoft.com/office/drawing/2014/main" id="{916FFAD1-FEDD-BDF2-57AD-F5679D097158}"/>
              </a:ext>
            </a:extLst>
          </p:cNvPr>
          <p:cNvPicPr>
            <a:picLocks noChangeAspect="1"/>
          </p:cNvPicPr>
          <p:nvPr userDrawn="1"/>
        </p:nvPicPr>
        <p:blipFill>
          <a:blip r:embed="rId6"/>
          <a:stretch>
            <a:fillRect/>
          </a:stretch>
        </p:blipFill>
        <p:spPr>
          <a:xfrm>
            <a:off x="4711700" y="6050372"/>
            <a:ext cx="1060704" cy="548640"/>
          </a:xfrm>
          <a:prstGeom prst="rect">
            <a:avLst/>
          </a:prstGeom>
        </p:spPr>
      </p:pic>
    </p:spTree>
    <p:extLst>
      <p:ext uri="{BB962C8B-B14F-4D97-AF65-F5344CB8AC3E}">
        <p14:creationId xmlns:p14="http://schemas.microsoft.com/office/powerpoint/2010/main" val="3113128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8724" y="0"/>
            <a:ext cx="11274552" cy="1051560"/>
          </a:xfrm>
          <a:prstGeom prst="rect">
            <a:avLst/>
          </a:prstGeom>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307592"/>
            <a:ext cx="11274552" cy="4498848"/>
          </a:xfrm>
          <a:prstGeom prst="rect">
            <a:avLst/>
          </a:prstGeom>
          <a:ln>
            <a:noFill/>
          </a:ln>
        </p:spPr>
        <p:txBody>
          <a:bodyPr vert="horz" lIns="0" tIns="0" rIns="0" bIns="0" rtlCol="0">
            <a:normAutofit/>
          </a:bodyPr>
          <a:lstStyle>
            <a:lvl1pPr marL="0" marR="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sz="1600" baseline="0"/>
            </a:lvl1pPr>
            <a:lvl2pPr marL="171450" indent="-171450">
              <a:lnSpc>
                <a:spcPct val="105000"/>
              </a:lnSpc>
              <a:spcBef>
                <a:spcPts val="450"/>
              </a:spcBef>
              <a:buFont typeface="Arial" panose="020B0604020202020204" pitchFamily="34" charset="0"/>
              <a:buChar char="•"/>
              <a:defRPr sz="1600"/>
            </a:lvl2pPr>
            <a:lvl3pPr marL="342900" indent="-171450">
              <a:lnSpc>
                <a:spcPct val="105000"/>
              </a:lnSpc>
              <a:spcBef>
                <a:spcPts val="450"/>
              </a:spcBef>
              <a:buFont typeface="Calibri" panose="020F0502020204030204" pitchFamily="34" charset="0"/>
              <a:buChar char="–"/>
              <a:defRPr sz="1600"/>
            </a:lvl3pPr>
            <a:lvl4pPr marL="514350" indent="-171450">
              <a:lnSpc>
                <a:spcPct val="105000"/>
              </a:lnSpc>
              <a:spcBef>
                <a:spcPts val="450"/>
              </a:spcBef>
              <a:buFont typeface="Calibri" panose="020F0502020204030204" pitchFamily="34" charset="0"/>
              <a:buChar char="»"/>
              <a:defRPr sz="1600"/>
            </a:lvl4pPr>
            <a:lvl5pPr marL="685800" indent="-171450">
              <a:lnSpc>
                <a:spcPct val="105000"/>
              </a:lnSpc>
              <a:spcBef>
                <a:spcPts val="450"/>
              </a:spcBef>
              <a:buSzPct val="110000"/>
              <a:buFont typeface="Arial" panose="020B0604020202020204" pitchFamily="34" charset="0"/>
              <a:buChar char="•"/>
              <a:defRPr sz="1600"/>
            </a:lvl5pPr>
            <a:lvl6pPr marL="857250" indent="-171450">
              <a:lnSpc>
                <a:spcPct val="105000"/>
              </a:lnSpc>
              <a:spcBef>
                <a:spcPts val="450"/>
              </a:spcBef>
              <a:buFont typeface="Calibri" panose="020F0502020204030204" pitchFamily="34" charset="0"/>
              <a:buChar char="–"/>
              <a:defRPr sz="1600"/>
            </a:lvl6pPr>
          </a:lstStyle>
          <a:p>
            <a:pPr marL="0" marR="0" lvl="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a:pPr>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Note Placeholder 3">
            <a:extLst>
              <a:ext uri="{FF2B5EF4-FFF2-40B4-BE49-F238E27FC236}">
                <a16:creationId xmlns:a16="http://schemas.microsoft.com/office/drawing/2014/main" id="{73B0D49A-7CCD-4481-B665-34C6068F55EE}"/>
              </a:ext>
            </a:extLst>
          </p:cNvPr>
          <p:cNvSpPr>
            <a:spLocks noGrp="1"/>
          </p:cNvSpPr>
          <p:nvPr>
            <p:ph type="body" sz="quarter" idx="14" hasCustomPrompt="1"/>
          </p:nvPr>
        </p:nvSpPr>
        <p:spPr>
          <a:xfrm>
            <a:off x="457201" y="5806276"/>
            <a:ext cx="11277600" cy="338328"/>
          </a:xfrm>
          <a:prstGeom prst="rect">
            <a:avLst/>
          </a:prstGeo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grpSp>
        <p:nvGrpSpPr>
          <p:cNvPr id="4" name="Group 3">
            <a:extLst>
              <a:ext uri="{FF2B5EF4-FFF2-40B4-BE49-F238E27FC236}">
                <a16:creationId xmlns:a16="http://schemas.microsoft.com/office/drawing/2014/main" id="{5C2FA4DF-FB00-1A79-98A9-FA3281597645}"/>
              </a:ext>
            </a:extLst>
          </p:cNvPr>
          <p:cNvGrpSpPr/>
          <p:nvPr userDrawn="1"/>
        </p:nvGrpSpPr>
        <p:grpSpPr>
          <a:xfrm>
            <a:off x="-1" y="6101693"/>
            <a:ext cx="11937366" cy="638810"/>
            <a:chOff x="-1" y="6101693"/>
            <a:chExt cx="11937366" cy="638810"/>
          </a:xfrm>
        </p:grpSpPr>
        <p:sp>
          <p:nvSpPr>
            <p:cNvPr id="5" name="Rectangle 4">
              <a:extLst>
                <a:ext uri="{FF2B5EF4-FFF2-40B4-BE49-F238E27FC236}">
                  <a16:creationId xmlns:a16="http://schemas.microsoft.com/office/drawing/2014/main" id="{FF52EE9F-33BE-3A1E-F24B-6382B6876AD2}"/>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64F9E1B7-428F-B4AD-AE4E-CD09E019AE02}"/>
                </a:ext>
              </a:extLst>
            </p:cNvPr>
            <p:cNvGrpSpPr/>
            <p:nvPr userDrawn="1"/>
          </p:nvGrpSpPr>
          <p:grpSpPr>
            <a:xfrm>
              <a:off x="11303635" y="6101693"/>
              <a:ext cx="633730" cy="638810"/>
              <a:chOff x="0" y="-13962"/>
              <a:chExt cx="887095" cy="894080"/>
            </a:xfrm>
          </p:grpSpPr>
          <p:pic>
            <p:nvPicPr>
              <p:cNvPr id="9" name="Picture 8" descr="A black background with blue text&#10;&#10;Description automatically generated">
                <a:extLst>
                  <a:ext uri="{FF2B5EF4-FFF2-40B4-BE49-F238E27FC236}">
                    <a16:creationId xmlns:a16="http://schemas.microsoft.com/office/drawing/2014/main" id="{7B3F5FED-7F33-ECC6-F885-419E0C41E0CA}"/>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117D0581-A916-AD6D-4C17-5C17ABDE5E41}"/>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7" name="AIR.org">
              <a:extLst>
                <a:ext uri="{FF2B5EF4-FFF2-40B4-BE49-F238E27FC236}">
                  <a16:creationId xmlns:a16="http://schemas.microsoft.com/office/drawing/2014/main" id="{06B6D363-4744-5530-F1BB-6A399F87E14F}"/>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12" name="Slide Number Placeholder 22">
            <a:extLst>
              <a:ext uri="{FF2B5EF4-FFF2-40B4-BE49-F238E27FC236}">
                <a16:creationId xmlns:a16="http://schemas.microsoft.com/office/drawing/2014/main" id="{A25042B3-5F44-FF3F-1EE6-7CB342714EFD}"/>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4206767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ix Presenters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B8A9-417C-4496-9048-8DCE77F92C9C}"/>
              </a:ext>
            </a:extLst>
          </p:cNvPr>
          <p:cNvSpPr>
            <a:spLocks noGrp="1"/>
          </p:cNvSpPr>
          <p:nvPr>
            <p:ph type="title" hasCustomPrompt="1"/>
          </p:nvPr>
        </p:nvSpPr>
        <p:spPr>
          <a:xfrm>
            <a:off x="458724" y="0"/>
            <a:ext cx="11274552" cy="1051560"/>
          </a:xfrm>
          <a:prstGeom prst="rect">
            <a:avLst/>
          </a:prstGeom>
        </p:spPr>
        <p:txBody>
          <a:bodyPr/>
          <a:lstStyle>
            <a:lvl1pPr>
              <a:defRPr/>
            </a:lvl1pPr>
          </a:lstStyle>
          <a:p>
            <a:r>
              <a:rPr lang="en-US"/>
              <a:t>Meet the Presenters</a:t>
            </a:r>
          </a:p>
        </p:txBody>
      </p:sp>
      <p:sp>
        <p:nvSpPr>
          <p:cNvPr id="5" name="Picture Placeholder 1">
            <a:extLst>
              <a:ext uri="{FF2B5EF4-FFF2-40B4-BE49-F238E27FC236}">
                <a16:creationId xmlns:a16="http://schemas.microsoft.com/office/drawing/2014/main" id="{71CC5E8F-75D8-4623-89EE-02F9993DD137}"/>
              </a:ext>
            </a:extLst>
          </p:cNvPr>
          <p:cNvSpPr>
            <a:spLocks noGrp="1"/>
          </p:cNvSpPr>
          <p:nvPr>
            <p:ph type="pic" sz="quarter" idx="15" hasCustomPrompt="1"/>
          </p:nvPr>
        </p:nvSpPr>
        <p:spPr>
          <a:xfrm>
            <a:off x="457200" y="2020558"/>
            <a:ext cx="1499616" cy="1499616"/>
          </a:xfrm>
          <a:prstGeom prst="ellipse">
            <a:avLst/>
          </a:prstGeom>
          <a:solidFill>
            <a:schemeClr val="accent2">
              <a:lumMod val="20000"/>
              <a:lumOff val="80000"/>
            </a:schemeClr>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6" name="Name 1">
            <a:extLst>
              <a:ext uri="{FF2B5EF4-FFF2-40B4-BE49-F238E27FC236}">
                <a16:creationId xmlns:a16="http://schemas.microsoft.com/office/drawing/2014/main" id="{D03F0B07-E10B-411E-8B35-197265DC79EF}"/>
              </a:ext>
            </a:extLst>
          </p:cNvPr>
          <p:cNvSpPr>
            <a:spLocks noGrp="1"/>
          </p:cNvSpPr>
          <p:nvPr>
            <p:ph type="body" sz="quarter" idx="19" hasCustomPrompt="1"/>
          </p:nvPr>
        </p:nvSpPr>
        <p:spPr>
          <a:xfrm>
            <a:off x="457200" y="3637300"/>
            <a:ext cx="1499616" cy="369887"/>
          </a:xfrm>
          <a:prstGeom prst="rect">
            <a:avLst/>
          </a:prstGeom>
        </p:spPr>
        <p:txBody>
          <a:bodyPr>
            <a:normAutofit/>
          </a:bodyPr>
          <a:lstStyle>
            <a:lvl1pPr marL="0" indent="0" algn="ctr">
              <a:lnSpc>
                <a:spcPct val="100000"/>
              </a:lnSpc>
              <a:spcBef>
                <a:spcPts val="0"/>
              </a:spcBef>
              <a:buNone/>
              <a:defRPr sz="1200" b="1">
                <a:solidFill>
                  <a:schemeClr val="tx1"/>
                </a:solidFill>
              </a:defRPr>
            </a:lvl1pPr>
          </a:lstStyle>
          <a:p>
            <a:pPr lvl="0"/>
            <a:r>
              <a:rPr lang="en-US"/>
              <a:t>First Presenter</a:t>
            </a:r>
          </a:p>
        </p:txBody>
      </p:sp>
      <p:sp>
        <p:nvSpPr>
          <p:cNvPr id="25" name="Text Placeholder 5">
            <a:extLst>
              <a:ext uri="{FF2B5EF4-FFF2-40B4-BE49-F238E27FC236}">
                <a16:creationId xmlns:a16="http://schemas.microsoft.com/office/drawing/2014/main" id="{F4702662-DD5D-4FE7-A587-02E9046E874F}"/>
              </a:ext>
            </a:extLst>
          </p:cNvPr>
          <p:cNvSpPr>
            <a:spLocks noGrp="1"/>
          </p:cNvSpPr>
          <p:nvPr>
            <p:ph type="body" sz="quarter" idx="20" hasCustomPrompt="1"/>
          </p:nvPr>
        </p:nvSpPr>
        <p:spPr>
          <a:xfrm>
            <a:off x="649224" y="4034436"/>
            <a:ext cx="1115568" cy="27432"/>
          </a:xfrm>
          <a:prstGeom prst="rect">
            <a:avLst/>
          </a:prstGeo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7" name="Bio 1">
            <a:extLst>
              <a:ext uri="{FF2B5EF4-FFF2-40B4-BE49-F238E27FC236}">
                <a16:creationId xmlns:a16="http://schemas.microsoft.com/office/drawing/2014/main" id="{9EE7094E-912E-4D11-A432-5AD1D897B715}"/>
              </a:ext>
            </a:extLst>
          </p:cNvPr>
          <p:cNvSpPr>
            <a:spLocks noGrp="1"/>
          </p:cNvSpPr>
          <p:nvPr>
            <p:ph type="body" sz="quarter" idx="23" hasCustomPrompt="1"/>
          </p:nvPr>
        </p:nvSpPr>
        <p:spPr>
          <a:xfrm>
            <a:off x="457200" y="4158508"/>
            <a:ext cx="1499616" cy="1142655"/>
          </a:xfrm>
          <a:prstGeom prst="rect">
            <a:avLst/>
          </a:prstGeom>
        </p:spPr>
        <p:txBody>
          <a:bodyPr>
            <a:normAutofit/>
          </a:bodyPr>
          <a:lstStyle>
            <a:lvl1pPr marL="0" indent="0" algn="ctr">
              <a:lnSpc>
                <a:spcPct val="125000"/>
              </a:lnSpc>
              <a:spcBef>
                <a:spcPts val="0"/>
              </a:spcBef>
              <a:buNone/>
              <a:defRPr sz="12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a:extLst>
              <a:ext uri="{FF2B5EF4-FFF2-40B4-BE49-F238E27FC236}">
                <a16:creationId xmlns:a16="http://schemas.microsoft.com/office/drawing/2014/main" id="{C9EDA36B-2EA5-455F-BB16-5B219282D342}"/>
              </a:ext>
            </a:extLst>
          </p:cNvPr>
          <p:cNvSpPr>
            <a:spLocks noGrp="1"/>
          </p:cNvSpPr>
          <p:nvPr>
            <p:ph type="pic" sz="quarter" idx="24" hasCustomPrompt="1"/>
          </p:nvPr>
        </p:nvSpPr>
        <p:spPr>
          <a:xfrm>
            <a:off x="2412492" y="2020558"/>
            <a:ext cx="1499616" cy="1499616"/>
          </a:xfrm>
          <a:prstGeom prst="ellipse">
            <a:avLst/>
          </a:prstGeom>
          <a:solidFill>
            <a:schemeClr val="accent2">
              <a:lumMod val="20000"/>
              <a:lumOff val="80000"/>
            </a:schemeClr>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9" name="Name 1">
            <a:extLst>
              <a:ext uri="{FF2B5EF4-FFF2-40B4-BE49-F238E27FC236}">
                <a16:creationId xmlns:a16="http://schemas.microsoft.com/office/drawing/2014/main" id="{110EA2BD-2A1E-4B6B-9121-92F2E4797955}"/>
              </a:ext>
            </a:extLst>
          </p:cNvPr>
          <p:cNvSpPr>
            <a:spLocks noGrp="1"/>
          </p:cNvSpPr>
          <p:nvPr>
            <p:ph type="body" sz="quarter" idx="25" hasCustomPrompt="1"/>
          </p:nvPr>
        </p:nvSpPr>
        <p:spPr>
          <a:xfrm>
            <a:off x="2412492" y="3637300"/>
            <a:ext cx="1499616" cy="369887"/>
          </a:xfrm>
          <a:prstGeom prst="rect">
            <a:avLst/>
          </a:prstGeom>
        </p:spPr>
        <p:txBody>
          <a:bodyPr>
            <a:normAutofit/>
          </a:bodyPr>
          <a:lstStyle>
            <a:lvl1pPr marL="0" indent="0" algn="ctr">
              <a:lnSpc>
                <a:spcPct val="100000"/>
              </a:lnSpc>
              <a:spcBef>
                <a:spcPts val="0"/>
              </a:spcBef>
              <a:buNone/>
              <a:defRPr sz="1200" b="1">
                <a:solidFill>
                  <a:schemeClr val="tx1"/>
                </a:solidFill>
              </a:defRPr>
            </a:lvl1pPr>
          </a:lstStyle>
          <a:p>
            <a:pPr lvl="0"/>
            <a:r>
              <a:rPr lang="en-US"/>
              <a:t>Second Presenter</a:t>
            </a:r>
          </a:p>
        </p:txBody>
      </p:sp>
      <p:sp>
        <p:nvSpPr>
          <p:cNvPr id="26" name="Text Placeholder 5">
            <a:extLst>
              <a:ext uri="{FF2B5EF4-FFF2-40B4-BE49-F238E27FC236}">
                <a16:creationId xmlns:a16="http://schemas.microsoft.com/office/drawing/2014/main" id="{A619E285-69D7-4A1A-8C89-76BE1AE72CB1}"/>
              </a:ext>
            </a:extLst>
          </p:cNvPr>
          <p:cNvSpPr>
            <a:spLocks noGrp="1"/>
          </p:cNvSpPr>
          <p:nvPr>
            <p:ph type="body" sz="quarter" idx="53" hasCustomPrompt="1"/>
          </p:nvPr>
        </p:nvSpPr>
        <p:spPr>
          <a:xfrm>
            <a:off x="2642616" y="4034436"/>
            <a:ext cx="1115568" cy="27432"/>
          </a:xfrm>
          <a:prstGeom prst="rect">
            <a:avLst/>
          </a:prstGeo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10" name="Bio 1">
            <a:extLst>
              <a:ext uri="{FF2B5EF4-FFF2-40B4-BE49-F238E27FC236}">
                <a16:creationId xmlns:a16="http://schemas.microsoft.com/office/drawing/2014/main" id="{D59CFF05-E379-49FF-B785-7CA5AA436879}"/>
              </a:ext>
            </a:extLst>
          </p:cNvPr>
          <p:cNvSpPr>
            <a:spLocks noGrp="1"/>
          </p:cNvSpPr>
          <p:nvPr>
            <p:ph type="body" sz="quarter" idx="26" hasCustomPrompt="1"/>
          </p:nvPr>
        </p:nvSpPr>
        <p:spPr>
          <a:xfrm>
            <a:off x="2412492" y="4158508"/>
            <a:ext cx="1499616" cy="1142655"/>
          </a:xfrm>
          <a:prstGeom prst="rect">
            <a:avLst/>
          </a:prstGeom>
        </p:spPr>
        <p:txBody>
          <a:bodyPr>
            <a:normAutofit/>
          </a:bodyPr>
          <a:lstStyle>
            <a:lvl1pPr marL="0" indent="0" algn="ctr">
              <a:lnSpc>
                <a:spcPct val="125000"/>
              </a:lnSpc>
              <a:spcBef>
                <a:spcPts val="0"/>
              </a:spcBef>
              <a:buNone/>
              <a:defRPr sz="12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a:extLst>
              <a:ext uri="{FF2B5EF4-FFF2-40B4-BE49-F238E27FC236}">
                <a16:creationId xmlns:a16="http://schemas.microsoft.com/office/drawing/2014/main" id="{94A80552-9B52-42DF-BE3A-6F065118F72B}"/>
              </a:ext>
            </a:extLst>
          </p:cNvPr>
          <p:cNvSpPr>
            <a:spLocks noGrp="1"/>
          </p:cNvSpPr>
          <p:nvPr>
            <p:ph type="pic" sz="quarter" idx="27" hasCustomPrompt="1"/>
          </p:nvPr>
        </p:nvSpPr>
        <p:spPr>
          <a:xfrm>
            <a:off x="4367784" y="2020558"/>
            <a:ext cx="1499616" cy="1499616"/>
          </a:xfrm>
          <a:prstGeom prst="ellipse">
            <a:avLst/>
          </a:prstGeom>
          <a:solidFill>
            <a:schemeClr val="accent2">
              <a:lumMod val="20000"/>
              <a:lumOff val="80000"/>
            </a:schemeClr>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2" name="Name 1">
            <a:extLst>
              <a:ext uri="{FF2B5EF4-FFF2-40B4-BE49-F238E27FC236}">
                <a16:creationId xmlns:a16="http://schemas.microsoft.com/office/drawing/2014/main" id="{23663A88-782E-4FEE-9FA2-84F4E76A3288}"/>
              </a:ext>
            </a:extLst>
          </p:cNvPr>
          <p:cNvSpPr>
            <a:spLocks noGrp="1"/>
          </p:cNvSpPr>
          <p:nvPr>
            <p:ph type="body" sz="quarter" idx="28" hasCustomPrompt="1"/>
          </p:nvPr>
        </p:nvSpPr>
        <p:spPr>
          <a:xfrm>
            <a:off x="4367784" y="3637300"/>
            <a:ext cx="1499616" cy="369887"/>
          </a:xfrm>
          <a:prstGeom prst="rect">
            <a:avLst/>
          </a:prstGeom>
        </p:spPr>
        <p:txBody>
          <a:bodyPr>
            <a:normAutofit/>
          </a:bodyPr>
          <a:lstStyle>
            <a:lvl1pPr marL="0" indent="0" algn="ctr">
              <a:lnSpc>
                <a:spcPct val="100000"/>
              </a:lnSpc>
              <a:spcBef>
                <a:spcPts val="0"/>
              </a:spcBef>
              <a:buNone/>
              <a:defRPr sz="1200" b="1">
                <a:solidFill>
                  <a:schemeClr val="tx1"/>
                </a:solidFill>
              </a:defRPr>
            </a:lvl1pPr>
          </a:lstStyle>
          <a:p>
            <a:pPr lvl="0"/>
            <a:r>
              <a:rPr lang="en-US"/>
              <a:t>Third Presenter</a:t>
            </a:r>
          </a:p>
        </p:txBody>
      </p:sp>
      <p:sp>
        <p:nvSpPr>
          <p:cNvPr id="27" name="Text Placeholder 5">
            <a:extLst>
              <a:ext uri="{FF2B5EF4-FFF2-40B4-BE49-F238E27FC236}">
                <a16:creationId xmlns:a16="http://schemas.microsoft.com/office/drawing/2014/main" id="{CD77238D-C488-4ACC-8350-099780D0E1C9}"/>
              </a:ext>
            </a:extLst>
          </p:cNvPr>
          <p:cNvSpPr>
            <a:spLocks noGrp="1"/>
          </p:cNvSpPr>
          <p:nvPr>
            <p:ph type="body" sz="quarter" idx="54" hasCustomPrompt="1"/>
          </p:nvPr>
        </p:nvSpPr>
        <p:spPr>
          <a:xfrm>
            <a:off x="4559808" y="4034436"/>
            <a:ext cx="1115568" cy="27432"/>
          </a:xfrm>
          <a:prstGeom prst="rect">
            <a:avLst/>
          </a:prstGeo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13" name="Bio 1">
            <a:extLst>
              <a:ext uri="{FF2B5EF4-FFF2-40B4-BE49-F238E27FC236}">
                <a16:creationId xmlns:a16="http://schemas.microsoft.com/office/drawing/2014/main" id="{B7FB1971-DE2F-40B8-BBB9-CA3048080685}"/>
              </a:ext>
            </a:extLst>
          </p:cNvPr>
          <p:cNvSpPr>
            <a:spLocks noGrp="1"/>
          </p:cNvSpPr>
          <p:nvPr>
            <p:ph type="body" sz="quarter" idx="29" hasCustomPrompt="1"/>
          </p:nvPr>
        </p:nvSpPr>
        <p:spPr>
          <a:xfrm>
            <a:off x="4367784" y="4158508"/>
            <a:ext cx="1499616" cy="1142655"/>
          </a:xfrm>
          <a:prstGeom prst="rect">
            <a:avLst/>
          </a:prstGeom>
        </p:spPr>
        <p:txBody>
          <a:bodyPr>
            <a:normAutofit/>
          </a:bodyPr>
          <a:lstStyle>
            <a:lvl1pPr marL="0" indent="0" algn="ctr">
              <a:lnSpc>
                <a:spcPct val="125000"/>
              </a:lnSpc>
              <a:spcBef>
                <a:spcPts val="0"/>
              </a:spcBef>
              <a:buNone/>
              <a:defRPr sz="12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a:extLst>
              <a:ext uri="{FF2B5EF4-FFF2-40B4-BE49-F238E27FC236}">
                <a16:creationId xmlns:a16="http://schemas.microsoft.com/office/drawing/2014/main" id="{8F6ABA03-6543-489D-8F50-07455BA0EAC8}"/>
              </a:ext>
            </a:extLst>
          </p:cNvPr>
          <p:cNvSpPr>
            <a:spLocks noGrp="1"/>
          </p:cNvSpPr>
          <p:nvPr>
            <p:ph type="pic" sz="quarter" idx="30" hasCustomPrompt="1"/>
          </p:nvPr>
        </p:nvSpPr>
        <p:spPr>
          <a:xfrm>
            <a:off x="6323076" y="2020558"/>
            <a:ext cx="1499616" cy="1499616"/>
          </a:xfrm>
          <a:prstGeom prst="ellipse">
            <a:avLst/>
          </a:prstGeom>
          <a:solidFill>
            <a:schemeClr val="accent2">
              <a:lumMod val="20000"/>
              <a:lumOff val="80000"/>
            </a:schemeClr>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5" name="Name 1">
            <a:extLst>
              <a:ext uri="{FF2B5EF4-FFF2-40B4-BE49-F238E27FC236}">
                <a16:creationId xmlns:a16="http://schemas.microsoft.com/office/drawing/2014/main" id="{242E66B4-AB1E-4C5C-BDE9-33D0A09C7793}"/>
              </a:ext>
            </a:extLst>
          </p:cNvPr>
          <p:cNvSpPr>
            <a:spLocks noGrp="1"/>
          </p:cNvSpPr>
          <p:nvPr>
            <p:ph type="body" sz="quarter" idx="31" hasCustomPrompt="1"/>
          </p:nvPr>
        </p:nvSpPr>
        <p:spPr>
          <a:xfrm>
            <a:off x="6323076" y="3637300"/>
            <a:ext cx="1499616" cy="369887"/>
          </a:xfrm>
          <a:prstGeom prst="rect">
            <a:avLst/>
          </a:prstGeom>
        </p:spPr>
        <p:txBody>
          <a:bodyPr>
            <a:normAutofit/>
          </a:bodyPr>
          <a:lstStyle>
            <a:lvl1pPr marL="0" indent="0" algn="ctr">
              <a:lnSpc>
                <a:spcPct val="100000"/>
              </a:lnSpc>
              <a:spcBef>
                <a:spcPts val="0"/>
              </a:spcBef>
              <a:buNone/>
              <a:defRPr sz="1200" b="1">
                <a:solidFill>
                  <a:schemeClr val="tx1"/>
                </a:solidFill>
              </a:defRPr>
            </a:lvl1pPr>
          </a:lstStyle>
          <a:p>
            <a:pPr lvl="0"/>
            <a:r>
              <a:rPr lang="en-US"/>
              <a:t>Fourth Presenter</a:t>
            </a:r>
          </a:p>
        </p:txBody>
      </p:sp>
      <p:sp>
        <p:nvSpPr>
          <p:cNvPr id="28" name="Text Placeholder 5">
            <a:extLst>
              <a:ext uri="{FF2B5EF4-FFF2-40B4-BE49-F238E27FC236}">
                <a16:creationId xmlns:a16="http://schemas.microsoft.com/office/drawing/2014/main" id="{1B7415C0-D57B-4725-A129-9073F7235203}"/>
              </a:ext>
            </a:extLst>
          </p:cNvPr>
          <p:cNvSpPr>
            <a:spLocks noGrp="1"/>
          </p:cNvSpPr>
          <p:nvPr>
            <p:ph type="body" sz="quarter" idx="55" hasCustomPrompt="1"/>
          </p:nvPr>
        </p:nvSpPr>
        <p:spPr>
          <a:xfrm>
            <a:off x="6516626" y="4034436"/>
            <a:ext cx="1115568" cy="27432"/>
          </a:xfrm>
          <a:prstGeom prst="rect">
            <a:avLst/>
          </a:prstGeo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16" name="Bio 1">
            <a:extLst>
              <a:ext uri="{FF2B5EF4-FFF2-40B4-BE49-F238E27FC236}">
                <a16:creationId xmlns:a16="http://schemas.microsoft.com/office/drawing/2014/main" id="{EDB8F50C-7614-49BE-8204-ED4E8C562269}"/>
              </a:ext>
            </a:extLst>
          </p:cNvPr>
          <p:cNvSpPr>
            <a:spLocks noGrp="1"/>
          </p:cNvSpPr>
          <p:nvPr>
            <p:ph type="body" sz="quarter" idx="32" hasCustomPrompt="1"/>
          </p:nvPr>
        </p:nvSpPr>
        <p:spPr>
          <a:xfrm>
            <a:off x="6323076" y="4158508"/>
            <a:ext cx="1499616" cy="1142655"/>
          </a:xfrm>
          <a:prstGeom prst="rect">
            <a:avLst/>
          </a:prstGeom>
        </p:spPr>
        <p:txBody>
          <a:bodyPr>
            <a:normAutofit/>
          </a:bodyPr>
          <a:lstStyle>
            <a:lvl1pPr marL="0" indent="0" algn="ctr">
              <a:lnSpc>
                <a:spcPct val="125000"/>
              </a:lnSpc>
              <a:spcBef>
                <a:spcPts val="0"/>
              </a:spcBef>
              <a:buNone/>
              <a:defRPr sz="12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a:extLst>
              <a:ext uri="{FF2B5EF4-FFF2-40B4-BE49-F238E27FC236}">
                <a16:creationId xmlns:a16="http://schemas.microsoft.com/office/drawing/2014/main" id="{B2BDDD79-4490-4D9E-9B39-39E28D7CCA35}"/>
              </a:ext>
            </a:extLst>
          </p:cNvPr>
          <p:cNvSpPr>
            <a:spLocks noGrp="1"/>
          </p:cNvSpPr>
          <p:nvPr>
            <p:ph type="pic" sz="quarter" idx="33" hasCustomPrompt="1"/>
          </p:nvPr>
        </p:nvSpPr>
        <p:spPr>
          <a:xfrm>
            <a:off x="8278368" y="2020558"/>
            <a:ext cx="1499616" cy="1499616"/>
          </a:xfrm>
          <a:prstGeom prst="ellipse">
            <a:avLst/>
          </a:prstGeom>
          <a:solidFill>
            <a:schemeClr val="accent2">
              <a:lumMod val="20000"/>
              <a:lumOff val="80000"/>
            </a:schemeClr>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8" name="Name 1">
            <a:extLst>
              <a:ext uri="{FF2B5EF4-FFF2-40B4-BE49-F238E27FC236}">
                <a16:creationId xmlns:a16="http://schemas.microsoft.com/office/drawing/2014/main" id="{82FD11C7-7338-4E05-B94D-F2971009CD29}"/>
              </a:ext>
            </a:extLst>
          </p:cNvPr>
          <p:cNvSpPr>
            <a:spLocks noGrp="1"/>
          </p:cNvSpPr>
          <p:nvPr>
            <p:ph type="body" sz="quarter" idx="34" hasCustomPrompt="1"/>
          </p:nvPr>
        </p:nvSpPr>
        <p:spPr>
          <a:xfrm>
            <a:off x="8278368" y="3637300"/>
            <a:ext cx="1499616" cy="369887"/>
          </a:xfrm>
          <a:prstGeom prst="rect">
            <a:avLst/>
          </a:prstGeom>
        </p:spPr>
        <p:txBody>
          <a:bodyPr>
            <a:normAutofit/>
          </a:bodyPr>
          <a:lstStyle>
            <a:lvl1pPr marL="0" indent="0" algn="ctr">
              <a:lnSpc>
                <a:spcPct val="100000"/>
              </a:lnSpc>
              <a:spcBef>
                <a:spcPts val="0"/>
              </a:spcBef>
              <a:buNone/>
              <a:defRPr sz="1200" b="1">
                <a:solidFill>
                  <a:schemeClr val="tx1"/>
                </a:solidFill>
              </a:defRPr>
            </a:lvl1pPr>
          </a:lstStyle>
          <a:p>
            <a:pPr lvl="0"/>
            <a:r>
              <a:rPr lang="en-US"/>
              <a:t>Fifth Presenter</a:t>
            </a:r>
          </a:p>
        </p:txBody>
      </p:sp>
      <p:sp>
        <p:nvSpPr>
          <p:cNvPr id="29" name="Text Placeholder 5">
            <a:extLst>
              <a:ext uri="{FF2B5EF4-FFF2-40B4-BE49-F238E27FC236}">
                <a16:creationId xmlns:a16="http://schemas.microsoft.com/office/drawing/2014/main" id="{A2F0CD24-8114-4E2C-AC18-B932C2646CA9}"/>
              </a:ext>
            </a:extLst>
          </p:cNvPr>
          <p:cNvSpPr>
            <a:spLocks noGrp="1"/>
          </p:cNvSpPr>
          <p:nvPr>
            <p:ph type="body" sz="quarter" idx="56" hasCustomPrompt="1"/>
          </p:nvPr>
        </p:nvSpPr>
        <p:spPr>
          <a:xfrm>
            <a:off x="8473444" y="4034436"/>
            <a:ext cx="1115568" cy="27432"/>
          </a:xfrm>
          <a:prstGeom prst="rect">
            <a:avLst/>
          </a:prstGeo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19" name="Bio 1">
            <a:extLst>
              <a:ext uri="{FF2B5EF4-FFF2-40B4-BE49-F238E27FC236}">
                <a16:creationId xmlns:a16="http://schemas.microsoft.com/office/drawing/2014/main" id="{E29B2798-CB3B-4033-939D-055CF6204693}"/>
              </a:ext>
            </a:extLst>
          </p:cNvPr>
          <p:cNvSpPr>
            <a:spLocks noGrp="1"/>
          </p:cNvSpPr>
          <p:nvPr>
            <p:ph type="body" sz="quarter" idx="35" hasCustomPrompt="1"/>
          </p:nvPr>
        </p:nvSpPr>
        <p:spPr>
          <a:xfrm>
            <a:off x="8278368" y="4158508"/>
            <a:ext cx="1499616" cy="1142655"/>
          </a:xfrm>
          <a:prstGeom prst="rect">
            <a:avLst/>
          </a:prstGeom>
        </p:spPr>
        <p:txBody>
          <a:bodyPr>
            <a:normAutofit/>
          </a:bodyPr>
          <a:lstStyle>
            <a:lvl1pPr marL="0" indent="0" algn="ctr">
              <a:lnSpc>
                <a:spcPct val="125000"/>
              </a:lnSpc>
              <a:spcBef>
                <a:spcPts val="0"/>
              </a:spcBef>
              <a:buNone/>
              <a:defRPr sz="12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20" name="Picture Placeholder 1">
            <a:extLst>
              <a:ext uri="{FF2B5EF4-FFF2-40B4-BE49-F238E27FC236}">
                <a16:creationId xmlns:a16="http://schemas.microsoft.com/office/drawing/2014/main" id="{BDD1A934-37B7-4E46-B4C9-E4EC3F62FDAD}"/>
              </a:ext>
            </a:extLst>
          </p:cNvPr>
          <p:cNvSpPr>
            <a:spLocks noGrp="1"/>
          </p:cNvSpPr>
          <p:nvPr>
            <p:ph type="pic" sz="quarter" idx="36" hasCustomPrompt="1"/>
          </p:nvPr>
        </p:nvSpPr>
        <p:spPr>
          <a:xfrm>
            <a:off x="10233660" y="2020558"/>
            <a:ext cx="1499616" cy="1499616"/>
          </a:xfrm>
          <a:prstGeom prst="ellipse">
            <a:avLst/>
          </a:prstGeom>
          <a:solidFill>
            <a:schemeClr val="accent2">
              <a:lumMod val="20000"/>
              <a:lumOff val="80000"/>
            </a:schemeClr>
          </a:solidFill>
        </p:spPr>
        <p:txBody>
          <a:bodyPr rtlCol="0" anchor="t" anchorCtr="0">
            <a:noAutofit/>
          </a:bodyPr>
          <a:lstStyle>
            <a:lvl1pPr marL="0" indent="0" algn="ctr">
              <a:lnSpc>
                <a:spcPct val="100000"/>
              </a:lnSpc>
              <a:spcBef>
                <a:spcPts val="0"/>
              </a:spcBef>
              <a:buNone/>
              <a:defRPr sz="800" baseline="0">
                <a:solidFill>
                  <a:schemeClr val="tx1"/>
                </a:solidFill>
              </a:defRPr>
            </a:lvl1pPr>
          </a:lstStyle>
          <a:p>
            <a:pPr lvl="0"/>
            <a:r>
              <a:rPr lang="en-US" noProof="0" dirty="0"/>
              <a:t>Crop images to same height and width (square)</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1" name="Name 1">
            <a:extLst>
              <a:ext uri="{FF2B5EF4-FFF2-40B4-BE49-F238E27FC236}">
                <a16:creationId xmlns:a16="http://schemas.microsoft.com/office/drawing/2014/main" id="{A9B07209-5A96-4A39-AE90-D19B76B6E58C}"/>
              </a:ext>
            </a:extLst>
          </p:cNvPr>
          <p:cNvSpPr>
            <a:spLocks noGrp="1"/>
          </p:cNvSpPr>
          <p:nvPr>
            <p:ph type="body" sz="quarter" idx="37" hasCustomPrompt="1"/>
          </p:nvPr>
        </p:nvSpPr>
        <p:spPr>
          <a:xfrm>
            <a:off x="10233660" y="3637300"/>
            <a:ext cx="1499616" cy="369887"/>
          </a:xfrm>
          <a:prstGeom prst="rect">
            <a:avLst/>
          </a:prstGeom>
        </p:spPr>
        <p:txBody>
          <a:bodyPr>
            <a:normAutofit/>
          </a:bodyPr>
          <a:lstStyle>
            <a:lvl1pPr marL="0" indent="0" algn="ctr">
              <a:lnSpc>
                <a:spcPct val="100000"/>
              </a:lnSpc>
              <a:spcBef>
                <a:spcPts val="0"/>
              </a:spcBef>
              <a:buNone/>
              <a:defRPr sz="1200" b="1">
                <a:solidFill>
                  <a:schemeClr val="tx1"/>
                </a:solidFill>
              </a:defRPr>
            </a:lvl1pPr>
          </a:lstStyle>
          <a:p>
            <a:pPr lvl="0"/>
            <a:r>
              <a:rPr lang="en-US"/>
              <a:t>Sixth Presenter</a:t>
            </a:r>
          </a:p>
        </p:txBody>
      </p:sp>
      <p:sp>
        <p:nvSpPr>
          <p:cNvPr id="30" name="Text Placeholder 5">
            <a:extLst>
              <a:ext uri="{FF2B5EF4-FFF2-40B4-BE49-F238E27FC236}">
                <a16:creationId xmlns:a16="http://schemas.microsoft.com/office/drawing/2014/main" id="{E4C0841A-6EE2-4F2D-B3CC-D9137A5B8755}"/>
              </a:ext>
            </a:extLst>
          </p:cNvPr>
          <p:cNvSpPr>
            <a:spLocks noGrp="1"/>
          </p:cNvSpPr>
          <p:nvPr>
            <p:ph type="body" sz="quarter" idx="57" hasCustomPrompt="1"/>
          </p:nvPr>
        </p:nvSpPr>
        <p:spPr>
          <a:xfrm>
            <a:off x="10425684" y="4034436"/>
            <a:ext cx="1115568" cy="27432"/>
          </a:xfrm>
          <a:prstGeom prst="rect">
            <a:avLst/>
          </a:prstGeom>
          <a:solidFill>
            <a:schemeClr val="accent6"/>
          </a:solidFill>
          <a:ln>
            <a:noFill/>
          </a:ln>
        </p:spPr>
        <p:txBody>
          <a:bodyPr wrap="none">
            <a:noAutofit/>
          </a:bodyPr>
          <a:lstStyle>
            <a:lvl1pPr marL="0" indent="0">
              <a:buNone/>
              <a:defRPr sz="100"/>
            </a:lvl1pPr>
            <a:lvl2pPr marL="240030" indent="0">
              <a:buNone/>
              <a:defRPr/>
            </a:lvl2pPr>
            <a:lvl3pPr marL="480060" indent="0">
              <a:buNone/>
              <a:defRPr/>
            </a:lvl3pPr>
            <a:lvl4pPr marL="720090" indent="0">
              <a:buNone/>
              <a:defRPr/>
            </a:lvl4pPr>
            <a:lvl5pPr marL="960120" indent="0">
              <a:buNone/>
              <a:defRPr/>
            </a:lvl5pPr>
          </a:lstStyle>
          <a:p>
            <a:pPr lvl="0"/>
            <a:r>
              <a:rPr lang="en-US"/>
              <a:t> </a:t>
            </a:r>
          </a:p>
        </p:txBody>
      </p:sp>
      <p:sp>
        <p:nvSpPr>
          <p:cNvPr id="22" name="Bio 1">
            <a:extLst>
              <a:ext uri="{FF2B5EF4-FFF2-40B4-BE49-F238E27FC236}">
                <a16:creationId xmlns:a16="http://schemas.microsoft.com/office/drawing/2014/main" id="{5C9AE779-EC12-4A16-A99F-6148516C6D67}"/>
              </a:ext>
            </a:extLst>
          </p:cNvPr>
          <p:cNvSpPr>
            <a:spLocks noGrp="1"/>
          </p:cNvSpPr>
          <p:nvPr>
            <p:ph type="body" sz="quarter" idx="38" hasCustomPrompt="1"/>
          </p:nvPr>
        </p:nvSpPr>
        <p:spPr>
          <a:xfrm>
            <a:off x="10233660" y="4158508"/>
            <a:ext cx="1499616" cy="1142655"/>
          </a:xfrm>
          <a:prstGeom prst="rect">
            <a:avLst/>
          </a:prstGeom>
        </p:spPr>
        <p:txBody>
          <a:bodyPr>
            <a:normAutofit/>
          </a:bodyPr>
          <a:lstStyle>
            <a:lvl1pPr marL="0" indent="0" algn="ctr">
              <a:lnSpc>
                <a:spcPct val="125000"/>
              </a:lnSpc>
              <a:spcBef>
                <a:spcPts val="0"/>
              </a:spcBef>
              <a:buNone/>
              <a:defRPr sz="12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grpSp>
        <p:nvGrpSpPr>
          <p:cNvPr id="3" name="Group 2">
            <a:extLst>
              <a:ext uri="{FF2B5EF4-FFF2-40B4-BE49-F238E27FC236}">
                <a16:creationId xmlns:a16="http://schemas.microsoft.com/office/drawing/2014/main" id="{007175A1-5C7B-DA82-1443-AE2C504D8C28}"/>
              </a:ext>
            </a:extLst>
          </p:cNvPr>
          <p:cNvGrpSpPr/>
          <p:nvPr userDrawn="1"/>
        </p:nvGrpSpPr>
        <p:grpSpPr>
          <a:xfrm>
            <a:off x="-1" y="6101693"/>
            <a:ext cx="11937366" cy="638810"/>
            <a:chOff x="-1" y="6101693"/>
            <a:chExt cx="11937366" cy="638810"/>
          </a:xfrm>
        </p:grpSpPr>
        <p:sp>
          <p:nvSpPr>
            <p:cNvPr id="4" name="Rectangle 3">
              <a:extLst>
                <a:ext uri="{FF2B5EF4-FFF2-40B4-BE49-F238E27FC236}">
                  <a16:creationId xmlns:a16="http://schemas.microsoft.com/office/drawing/2014/main" id="{7DD06EA8-6401-E42B-7D8F-5D66F3677647}"/>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148BB3CB-CD8B-877D-F0FA-CB8CE627983E}"/>
                </a:ext>
              </a:extLst>
            </p:cNvPr>
            <p:cNvGrpSpPr/>
            <p:nvPr userDrawn="1"/>
          </p:nvGrpSpPr>
          <p:grpSpPr>
            <a:xfrm>
              <a:off x="11303635" y="6101693"/>
              <a:ext cx="633730" cy="638810"/>
              <a:chOff x="0" y="-13962"/>
              <a:chExt cx="887095" cy="894080"/>
            </a:xfrm>
          </p:grpSpPr>
          <p:pic>
            <p:nvPicPr>
              <p:cNvPr id="31" name="Picture 30" descr="A black background with blue text&#10;&#10;Description automatically generated">
                <a:extLst>
                  <a:ext uri="{FF2B5EF4-FFF2-40B4-BE49-F238E27FC236}">
                    <a16:creationId xmlns:a16="http://schemas.microsoft.com/office/drawing/2014/main" id="{08013426-0036-2B7C-3810-93C12B6267FE}"/>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32" name="Rectangle 31">
                <a:extLst>
                  <a:ext uri="{FF2B5EF4-FFF2-40B4-BE49-F238E27FC236}">
                    <a16:creationId xmlns:a16="http://schemas.microsoft.com/office/drawing/2014/main" id="{FF3B7B37-FDFD-F7A4-38D7-BCB0120CD96B}"/>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24" name="AIR.org">
              <a:extLst>
                <a:ext uri="{FF2B5EF4-FFF2-40B4-BE49-F238E27FC236}">
                  <a16:creationId xmlns:a16="http://schemas.microsoft.com/office/drawing/2014/main" id="{113708C3-CAEC-5C37-17F0-0F787054851E}"/>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33" name="Slide Number Placeholder 22">
            <a:extLst>
              <a:ext uri="{FF2B5EF4-FFF2-40B4-BE49-F238E27FC236}">
                <a16:creationId xmlns:a16="http://schemas.microsoft.com/office/drawing/2014/main" id="{1B74F869-F5BE-1D38-5C35-4262A5E0A73F}"/>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2206099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954947-F5E6-FF44-9F52-B88F9EB2FEE0}" type="datetimeFigureOut">
              <a:rPr lang="en-US" smtClean="0"/>
              <a:t>6/28/24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DEF560-0688-A145-9366-121D2E32CCA5}" type="slidenum">
              <a:rPr lang="en-US" smtClean="0"/>
              <a:t>‹#›</a:t>
            </a:fld>
            <a:endParaRPr lang="en-US" dirty="0"/>
          </a:p>
        </p:txBody>
      </p:sp>
    </p:spTree>
    <p:extLst>
      <p:ext uri="{BB962C8B-B14F-4D97-AF65-F5344CB8AC3E}">
        <p14:creationId xmlns:p14="http://schemas.microsoft.com/office/powerpoint/2010/main" val="406694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24D331-F074-48CC-5747-BB777E8BB2E5}"/>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3A429139-7142-3276-0A66-0CF8D7459610}"/>
              </a:ext>
            </a:extLst>
          </p:cNvPr>
          <p:cNvGrpSpPr/>
          <p:nvPr userDrawn="1"/>
        </p:nvGrpSpPr>
        <p:grpSpPr>
          <a:xfrm>
            <a:off x="11303635" y="6101693"/>
            <a:ext cx="633730" cy="638810"/>
            <a:chOff x="0" y="-13962"/>
            <a:chExt cx="887095" cy="894080"/>
          </a:xfrm>
        </p:grpSpPr>
        <p:pic>
          <p:nvPicPr>
            <p:cNvPr id="7" name="Picture 6" descr="A black background with blue text&#10;&#10;Description automatically generated">
              <a:extLst>
                <a:ext uri="{FF2B5EF4-FFF2-40B4-BE49-F238E27FC236}">
                  <a16:creationId xmlns:a16="http://schemas.microsoft.com/office/drawing/2014/main" id="{B6DE108D-D0C3-E4E6-370D-30674DFB5C9B}"/>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5104E848-010C-E687-116C-B919A46FAFCB}"/>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9" name="AIR.org">
            <a:extLst>
              <a:ext uri="{FF2B5EF4-FFF2-40B4-BE49-F238E27FC236}">
                <a16:creationId xmlns:a16="http://schemas.microsoft.com/office/drawing/2014/main" id="{A2014940-CC3B-9259-5E8A-63A1F505E814}"/>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sp>
        <p:nvSpPr>
          <p:cNvPr id="3" name="Title 2">
            <a:extLst>
              <a:ext uri="{FF2B5EF4-FFF2-40B4-BE49-F238E27FC236}">
                <a16:creationId xmlns:a16="http://schemas.microsoft.com/office/drawing/2014/main" id="{FA922608-6B3C-43C0-AE8F-97C74A23744F}"/>
              </a:ext>
            </a:extLst>
          </p:cNvPr>
          <p:cNvSpPr>
            <a:spLocks noGrp="1"/>
          </p:cNvSpPr>
          <p:nvPr>
            <p:ph type="title" hasCustomPrompt="1"/>
          </p:nvPr>
        </p:nvSpPr>
        <p:spPr>
          <a:xfrm>
            <a:off x="458724" y="0"/>
            <a:ext cx="11274552" cy="1051560"/>
          </a:xfrm>
          <a:prstGeom prst="rect">
            <a:avLst/>
          </a:prstGeom>
        </p:spPr>
        <p:txBody>
          <a:bodyPr/>
          <a:lstStyle>
            <a:lvl1pPr>
              <a:defRPr/>
            </a:lvl1pPr>
          </a:lstStyle>
          <a:p>
            <a:r>
              <a:rPr lang="en-US"/>
              <a:t>Agenda</a:t>
            </a:r>
          </a:p>
        </p:txBody>
      </p:sp>
      <p:sp>
        <p:nvSpPr>
          <p:cNvPr id="24" name="Text Placeholder"/>
          <p:cNvSpPr>
            <a:spLocks noGrp="1"/>
          </p:cNvSpPr>
          <p:nvPr>
            <p:ph type="body" sz="quarter" idx="10" hasCustomPrompt="1"/>
          </p:nvPr>
        </p:nvSpPr>
        <p:spPr>
          <a:xfrm>
            <a:off x="458724" y="1307592"/>
            <a:ext cx="11274552" cy="4498848"/>
          </a:xfrm>
          <a:prstGeom prst="rect">
            <a:avLst/>
          </a:prstGeom>
        </p:spPr>
        <p:txBody>
          <a:bodyPr tIns="0" anchor="t" anchorCtr="0">
            <a:normAutofit/>
          </a:bodyPr>
          <a:lstStyle>
            <a:lvl1pPr marL="342900" indent="-342900">
              <a:lnSpc>
                <a:spcPct val="125000"/>
              </a:lnSpc>
              <a:spcBef>
                <a:spcPts val="1350"/>
              </a:spcBef>
              <a:buClr>
                <a:schemeClr val="tx1"/>
              </a:buClr>
              <a:buFont typeface="+mj-lt"/>
              <a:buAutoNum type="arabicPeriod"/>
              <a:defRPr sz="2000" baseline="0"/>
            </a:lvl1pPr>
            <a:lvl2pPr marL="685800" indent="-342900">
              <a:lnSpc>
                <a:spcPct val="125000"/>
              </a:lnSpc>
              <a:spcBef>
                <a:spcPts val="450"/>
              </a:spcBef>
              <a:buClr>
                <a:schemeClr val="tx1"/>
              </a:buClr>
              <a:buFont typeface="+mj-lt"/>
              <a:buAutoNum type="alphaLcPeriod"/>
              <a:defRPr sz="2000"/>
            </a:lvl2pPr>
            <a:lvl3pPr marL="1028700" indent="-342900">
              <a:lnSpc>
                <a:spcPct val="125000"/>
              </a:lnSpc>
              <a:spcBef>
                <a:spcPts val="450"/>
              </a:spcBef>
              <a:buClr>
                <a:schemeClr val="tx1"/>
              </a:buClr>
              <a:buFont typeface="+mj-lt"/>
              <a:buAutoNum type="romanLcPeriod"/>
              <a:defRPr sz="2000"/>
            </a:lvl3pPr>
            <a:lvl4pPr marL="1371600" indent="-342900">
              <a:lnSpc>
                <a:spcPct val="125000"/>
              </a:lnSpc>
              <a:spcBef>
                <a:spcPts val="450"/>
              </a:spcBef>
              <a:buClr>
                <a:schemeClr val="tx1"/>
              </a:buClr>
              <a:buSzPct val="100000"/>
              <a:buFont typeface="+mj-lt"/>
              <a:buAutoNum type="arabicParenR"/>
              <a:defRPr sz="2000" baseline="0"/>
            </a:lvl4pPr>
            <a:lvl5pPr marL="1714500" indent="-342900">
              <a:lnSpc>
                <a:spcPct val="125000"/>
              </a:lnSpc>
              <a:spcBef>
                <a:spcPts val="450"/>
              </a:spcBef>
              <a:buClr>
                <a:schemeClr val="tx1"/>
              </a:buClr>
              <a:buFont typeface="+mj-lt"/>
              <a:buAutoNum type="alphaLcParenR"/>
              <a:defRPr sz="20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4" name="Slide Number Placeholder 22">
            <a:extLst>
              <a:ext uri="{FF2B5EF4-FFF2-40B4-BE49-F238E27FC236}">
                <a16:creationId xmlns:a16="http://schemas.microsoft.com/office/drawing/2014/main" id="{25683A4D-183F-22C2-24AC-E7812A562485}"/>
              </a:ext>
            </a:extLst>
          </p:cNvPr>
          <p:cNvSpPr>
            <a:spLocks noGrp="1"/>
          </p:cNvSpPr>
          <p:nvPr>
            <p:ph type="sldNum" sz="quarter" idx="4"/>
          </p:nvPr>
        </p:nvSpPr>
        <p:spPr>
          <a:xfrm>
            <a:off x="11506200" y="6297654"/>
            <a:ext cx="228600" cy="246888"/>
          </a:xfrm>
          <a:prstGeom prst="rect">
            <a:avLst/>
          </a:prstGeom>
        </p:spPr>
        <p:txBody>
          <a:bodyPr vert="horz" wrap="none" lIns="0" tIns="45720" rIns="0" bIns="45720" rtlCol="0" anchor="b"/>
          <a:lstStyle>
            <a:lvl1pPr algn="ctr">
              <a:lnSpc>
                <a:spcPct val="0"/>
              </a:lnSpc>
              <a:spcBef>
                <a:spcPts val="0"/>
              </a:spcBef>
              <a:spcAft>
                <a:spcPts val="0"/>
              </a:spcAft>
              <a:defRPr sz="1000" b="0">
                <a:solidFill>
                  <a:schemeClr val="accent1"/>
                </a:solidFill>
              </a:defRPr>
            </a:lvl1p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1022824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54947-F5E6-FF44-9F52-B88F9EB2FEE0}" type="datetimeFigureOut">
              <a:rPr lang="en-US" smtClean="0"/>
              <a:t>6/28/24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DEF560-0688-A145-9366-121D2E32CCA5}" type="slidenum">
              <a:rPr lang="en-US" smtClean="0"/>
              <a:t>‹#›</a:t>
            </a:fld>
            <a:endParaRPr lang="en-US" dirty="0"/>
          </a:p>
        </p:txBody>
      </p:sp>
    </p:spTree>
    <p:extLst>
      <p:ext uri="{BB962C8B-B14F-4D97-AF65-F5344CB8AC3E}">
        <p14:creationId xmlns:p14="http://schemas.microsoft.com/office/powerpoint/2010/main" val="3505165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954947-F5E6-FF44-9F52-B88F9EB2FEE0}" type="datetimeFigureOut">
              <a:rPr lang="en-US" smtClean="0"/>
              <a:t>6/28/24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DEF560-0688-A145-9366-121D2E32CCA5}" type="slidenum">
              <a:rPr lang="en-US" smtClean="0"/>
              <a:t>‹#›</a:t>
            </a:fld>
            <a:endParaRPr lang="en-US" dirty="0"/>
          </a:p>
        </p:txBody>
      </p:sp>
    </p:spTree>
    <p:extLst>
      <p:ext uri="{BB962C8B-B14F-4D97-AF65-F5344CB8AC3E}">
        <p14:creationId xmlns:p14="http://schemas.microsoft.com/office/powerpoint/2010/main" val="4187306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954947-F5E6-FF44-9F52-B88F9EB2FEE0}" type="datetimeFigureOut">
              <a:rPr lang="en-US" smtClean="0"/>
              <a:t>6/28/24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DEF560-0688-A145-9366-121D2E32CCA5}" type="slidenum">
              <a:rPr lang="en-US" smtClean="0"/>
              <a:t>‹#›</a:t>
            </a:fld>
            <a:endParaRPr lang="en-US" dirty="0"/>
          </a:p>
        </p:txBody>
      </p:sp>
    </p:spTree>
    <p:extLst>
      <p:ext uri="{BB962C8B-B14F-4D97-AF65-F5344CB8AC3E}">
        <p14:creationId xmlns:p14="http://schemas.microsoft.com/office/powerpoint/2010/main" val="3314344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954947-F5E6-FF44-9F52-B88F9EB2FEE0}" type="datetimeFigureOut">
              <a:rPr lang="en-US" smtClean="0"/>
              <a:t>6/28/24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DEF560-0688-A145-9366-121D2E32CCA5}" type="slidenum">
              <a:rPr lang="en-US" smtClean="0"/>
              <a:t>‹#›</a:t>
            </a:fld>
            <a:endParaRPr lang="en-US" dirty="0"/>
          </a:p>
        </p:txBody>
      </p:sp>
    </p:spTree>
    <p:extLst>
      <p:ext uri="{BB962C8B-B14F-4D97-AF65-F5344CB8AC3E}">
        <p14:creationId xmlns:p14="http://schemas.microsoft.com/office/powerpoint/2010/main" val="620958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954947-F5E6-FF44-9F52-B88F9EB2FEE0}" type="datetimeFigureOut">
              <a:rPr lang="en-US" smtClean="0"/>
              <a:t>6/28/24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DEF560-0688-A145-9366-121D2E32CCA5}" type="slidenum">
              <a:rPr lang="en-US" smtClean="0"/>
              <a:t>‹#›</a:t>
            </a:fld>
            <a:endParaRPr lang="en-US" dirty="0"/>
          </a:p>
        </p:txBody>
      </p:sp>
    </p:spTree>
    <p:extLst>
      <p:ext uri="{BB962C8B-B14F-4D97-AF65-F5344CB8AC3E}">
        <p14:creationId xmlns:p14="http://schemas.microsoft.com/office/powerpoint/2010/main" val="4007992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954947-F5E6-FF44-9F52-B88F9EB2FEE0}" type="datetimeFigureOut">
              <a:rPr lang="en-US" smtClean="0"/>
              <a:t>6/28/24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DEF560-0688-A145-9366-121D2E32CCA5}" type="slidenum">
              <a:rPr lang="en-US" smtClean="0"/>
              <a:t>‹#›</a:t>
            </a:fld>
            <a:endParaRPr lang="en-US" dirty="0"/>
          </a:p>
        </p:txBody>
      </p:sp>
    </p:spTree>
    <p:extLst>
      <p:ext uri="{BB962C8B-B14F-4D97-AF65-F5344CB8AC3E}">
        <p14:creationId xmlns:p14="http://schemas.microsoft.com/office/powerpoint/2010/main" val="4081348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954947-F5E6-FF44-9F52-B88F9EB2FEE0}" type="datetimeFigureOut">
              <a:rPr lang="en-US" smtClean="0"/>
              <a:t>6/28/24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DEF560-0688-A145-9366-121D2E32CCA5}" type="slidenum">
              <a:rPr lang="en-US" smtClean="0"/>
              <a:t>‹#›</a:t>
            </a:fld>
            <a:endParaRPr lang="en-US" dirty="0"/>
          </a:p>
        </p:txBody>
      </p:sp>
    </p:spTree>
    <p:extLst>
      <p:ext uri="{BB962C8B-B14F-4D97-AF65-F5344CB8AC3E}">
        <p14:creationId xmlns:p14="http://schemas.microsoft.com/office/powerpoint/2010/main" val="143201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954947-F5E6-FF44-9F52-B88F9EB2FEE0}" type="datetimeFigureOut">
              <a:rPr lang="en-US" smtClean="0"/>
              <a:t>6/28/24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DEF560-0688-A145-9366-121D2E32CCA5}" type="slidenum">
              <a:rPr lang="en-US" smtClean="0"/>
              <a:t>‹#›</a:t>
            </a:fld>
            <a:endParaRPr lang="en-US" dirty="0"/>
          </a:p>
        </p:txBody>
      </p:sp>
    </p:spTree>
    <p:extLst>
      <p:ext uri="{BB962C8B-B14F-4D97-AF65-F5344CB8AC3E}">
        <p14:creationId xmlns:p14="http://schemas.microsoft.com/office/powerpoint/2010/main" val="1581070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54947-F5E6-FF44-9F52-B88F9EB2FEE0}" type="datetimeFigureOut">
              <a:rPr lang="en-US" smtClean="0"/>
              <a:t>6/28/24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DEF560-0688-A145-9366-121D2E32CCA5}" type="slidenum">
              <a:rPr lang="en-US" smtClean="0"/>
              <a:t>‹#›</a:t>
            </a:fld>
            <a:endParaRPr lang="en-US" dirty="0"/>
          </a:p>
        </p:txBody>
      </p:sp>
    </p:spTree>
    <p:extLst>
      <p:ext uri="{BB962C8B-B14F-4D97-AF65-F5344CB8AC3E}">
        <p14:creationId xmlns:p14="http://schemas.microsoft.com/office/powerpoint/2010/main" val="4766295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54947-F5E6-FF44-9F52-B88F9EB2FEE0}" type="datetimeFigureOut">
              <a:rPr lang="en-US" smtClean="0"/>
              <a:t>6/28/24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DEF560-0688-A145-9366-121D2E32CCA5}" type="slidenum">
              <a:rPr lang="en-US" smtClean="0"/>
              <a:t>‹#›</a:t>
            </a:fld>
            <a:endParaRPr lang="en-US" dirty="0"/>
          </a:p>
        </p:txBody>
      </p:sp>
    </p:spTree>
    <p:extLst>
      <p:ext uri="{BB962C8B-B14F-4D97-AF65-F5344CB8AC3E}">
        <p14:creationId xmlns:p14="http://schemas.microsoft.com/office/powerpoint/2010/main" val="2227545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Slide">
    <p:bg>
      <p:bgPr>
        <a:gradFill>
          <a:gsLst>
            <a:gs pos="0">
              <a:schemeClr val="accent1"/>
            </a:gs>
            <a:gs pos="100000">
              <a:schemeClr val="accent1">
                <a:lumMod val="50000"/>
              </a:schemeClr>
            </a:gs>
          </a:gsLst>
          <a:lin ang="2700000" scaled="0"/>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C025FB2-7F9B-1496-ACFD-B5F320CDF9AF}"/>
              </a:ext>
            </a:extLst>
          </p:cNvPr>
          <p:cNvGrpSpPr/>
          <p:nvPr userDrawn="1"/>
        </p:nvGrpSpPr>
        <p:grpSpPr>
          <a:xfrm>
            <a:off x="11303635" y="6101693"/>
            <a:ext cx="633730" cy="638810"/>
            <a:chOff x="0" y="-13962"/>
            <a:chExt cx="887095" cy="894080"/>
          </a:xfrm>
        </p:grpSpPr>
        <p:pic>
          <p:nvPicPr>
            <p:cNvPr id="8" name="Picture 7" descr="A black background with blue text&#10;&#10;Description automatically generated">
              <a:extLst>
                <a:ext uri="{FF2B5EF4-FFF2-40B4-BE49-F238E27FC236}">
                  <a16:creationId xmlns:a16="http://schemas.microsoft.com/office/drawing/2014/main" id="{88682EFB-D1A9-C95A-64F4-B05715EF25E9}"/>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02B7C3A4-5443-1F00-3D68-8FAF209E1760}"/>
                </a:ext>
              </a:extLst>
            </p:cNvPr>
            <p:cNvSpPr/>
            <p:nvPr userDrawn="1"/>
          </p:nvSpPr>
          <p:spPr>
            <a:xfrm>
              <a:off x="0" y="340129"/>
              <a:ext cx="887095" cy="233504"/>
            </a:xfrm>
            <a:prstGeom prst="rect">
              <a:avLst/>
            </a:prstGeom>
            <a:solidFill>
              <a:srgbClr val="002D57"/>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2" name="Title 1">
            <a:extLst>
              <a:ext uri="{FF2B5EF4-FFF2-40B4-BE49-F238E27FC236}">
                <a16:creationId xmlns:a16="http://schemas.microsoft.com/office/drawing/2014/main" id="{BE103A7B-8838-0344-AFBC-927F05E302E6}"/>
              </a:ext>
            </a:extLst>
          </p:cNvPr>
          <p:cNvSpPr>
            <a:spLocks noGrp="1"/>
          </p:cNvSpPr>
          <p:nvPr>
            <p:ph type="ctrTitle"/>
          </p:nvPr>
        </p:nvSpPr>
        <p:spPr>
          <a:xfrm>
            <a:off x="457200" y="1267161"/>
            <a:ext cx="10515600" cy="2108110"/>
          </a:xfrm>
          <a:prstGeom prst="rect">
            <a:avLst/>
          </a:prstGeom>
        </p:spPr>
        <p:txBody>
          <a:bodyPr anchor="b">
            <a:normAutofit/>
          </a:bodyPr>
          <a:lstStyle>
            <a:lvl1pPr algn="l">
              <a:defRPr sz="4000" b="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A084FAC7-B699-5C43-941C-43B27DBDD813}"/>
              </a:ext>
            </a:extLst>
          </p:cNvPr>
          <p:cNvSpPr>
            <a:spLocks noGrp="1"/>
          </p:cNvSpPr>
          <p:nvPr>
            <p:ph type="subTitle" idx="1"/>
          </p:nvPr>
        </p:nvSpPr>
        <p:spPr>
          <a:xfrm>
            <a:off x="457203" y="3842377"/>
            <a:ext cx="10515599" cy="1655762"/>
          </a:xfrm>
          <a:prstGeom prst="rect">
            <a:avLst/>
          </a:prstGeom>
        </p:spPr>
        <p:txBody>
          <a:bodyPr>
            <a:norm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Rectangle 4">
            <a:extLst>
              <a:ext uri="{FF2B5EF4-FFF2-40B4-BE49-F238E27FC236}">
                <a16:creationId xmlns:a16="http://schemas.microsoft.com/office/drawing/2014/main" id="{72AC563F-8923-E99A-C7E3-85980867F674}"/>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IR.org">
            <a:extLst>
              <a:ext uri="{FF2B5EF4-FFF2-40B4-BE49-F238E27FC236}">
                <a16:creationId xmlns:a16="http://schemas.microsoft.com/office/drawing/2014/main" id="{AAF34512-9398-9E6D-9209-F467FB61DD34}"/>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bg1">
                    <a:lumMod val="85000"/>
                  </a:schemeClr>
                </a:solidFill>
              </a:rPr>
              <a:t>NJ</a:t>
            </a:r>
            <a:r>
              <a:rPr lang="en-US" spc="100" baseline="0" dirty="0">
                <a:solidFill>
                  <a:schemeClr val="bg1">
                    <a:lumMod val="85000"/>
                  </a:schemeClr>
                </a:solidFill>
              </a:rPr>
              <a:t> A-TAC  </a:t>
            </a:r>
          </a:p>
        </p:txBody>
      </p:sp>
      <p:sp>
        <p:nvSpPr>
          <p:cNvPr id="14" name="Slide Number Placeholder 22">
            <a:extLst>
              <a:ext uri="{FF2B5EF4-FFF2-40B4-BE49-F238E27FC236}">
                <a16:creationId xmlns:a16="http://schemas.microsoft.com/office/drawing/2014/main" id="{74659AFF-2962-A7DC-ED01-B97D9C3724B0}"/>
              </a:ext>
            </a:extLst>
          </p:cNvPr>
          <p:cNvSpPr>
            <a:spLocks noGrp="1"/>
          </p:cNvSpPr>
          <p:nvPr>
            <p:ph type="sldNum" sz="quarter" idx="4"/>
          </p:nvPr>
        </p:nvSpPr>
        <p:spPr>
          <a:xfrm>
            <a:off x="11506200" y="6297654"/>
            <a:ext cx="228600" cy="246888"/>
          </a:xfrm>
          <a:prstGeom prst="rect">
            <a:avLst/>
          </a:prstGeom>
        </p:spPr>
        <p:txBody>
          <a:bodyPr vert="horz" wrap="none" lIns="0" tIns="45720" rIns="0" bIns="45720" rtlCol="0" anchor="b"/>
          <a:lstStyle>
            <a:lvl1pPr algn="ctr">
              <a:lnSpc>
                <a:spcPct val="0"/>
              </a:lnSpc>
              <a:spcBef>
                <a:spcPts val="0"/>
              </a:spcBef>
              <a:spcAft>
                <a:spcPts val="0"/>
              </a:spcAft>
              <a:defRPr sz="1000" b="0">
                <a:solidFill>
                  <a:schemeClr val="bg1">
                    <a:lumMod val="85000"/>
                  </a:schemeClr>
                </a:solidFill>
              </a:defRPr>
            </a:lvl1pPr>
          </a:lstStyle>
          <a:p>
            <a:fld id="{9FCB0336-2F23-4B70-9AF4-E54A7D43B4CA}" type="slidenum">
              <a:rPr lang="en-US" smtClean="0"/>
              <a:pPr/>
              <a:t>‹#›</a:t>
            </a:fld>
            <a:endParaRPr lang="en-US" dirty="0"/>
          </a:p>
        </p:txBody>
      </p:sp>
      <p:pic>
        <p:nvPicPr>
          <p:cNvPr id="16" name="Picture 15">
            <a:extLst>
              <a:ext uri="{FF2B5EF4-FFF2-40B4-BE49-F238E27FC236}">
                <a16:creationId xmlns:a16="http://schemas.microsoft.com/office/drawing/2014/main" id="{C3777B4B-AE23-EFFE-F3DF-39EBE2645159}"/>
              </a:ext>
            </a:extLst>
          </p:cNvPr>
          <p:cNvPicPr>
            <a:picLocks noChangeAspect="1"/>
          </p:cNvPicPr>
          <p:nvPr userDrawn="1"/>
        </p:nvPicPr>
        <p:blipFill>
          <a:blip r:embed="rId3"/>
          <a:srcRect/>
          <a:stretch/>
        </p:blipFill>
        <p:spPr>
          <a:xfrm>
            <a:off x="7039161" y="60549"/>
            <a:ext cx="4779274" cy="1391415"/>
          </a:xfrm>
          <a:prstGeom prst="rect">
            <a:avLst/>
          </a:prstGeom>
        </p:spPr>
      </p:pic>
    </p:spTree>
    <p:extLst>
      <p:ext uri="{BB962C8B-B14F-4D97-AF65-F5344CB8AC3E}">
        <p14:creationId xmlns:p14="http://schemas.microsoft.com/office/powerpoint/2010/main" val="3080090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rgbClr val="FFFFFF"/>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418263" y="0"/>
            <a:ext cx="5773738" cy="6858000"/>
          </a:xfrm>
          <a:prstGeom prst="rect">
            <a:avLst/>
          </a:prstGeom>
        </p:spPr>
        <p:txBody>
          <a:bodyPr/>
          <a:lstStyle/>
          <a:p>
            <a:endParaRPr lang="en-US" dirty="0"/>
          </a:p>
        </p:txBody>
      </p:sp>
    </p:spTree>
    <p:extLst>
      <p:ext uri="{BB962C8B-B14F-4D97-AF65-F5344CB8AC3E}">
        <p14:creationId xmlns:p14="http://schemas.microsoft.com/office/powerpoint/2010/main" val="1313305847"/>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rgbClr val="FFFFFF"/>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8153400" y="3098800"/>
            <a:ext cx="3035300" cy="3035300"/>
          </a:xfrm>
          <a:prstGeom prst="ellipse">
            <a:avLst/>
          </a:prstGeom>
          <a:ln w="88900">
            <a:solidFill>
              <a:schemeClr val="accent6"/>
            </a:solidFill>
          </a:ln>
        </p:spPr>
        <p:txBody>
          <a:bodyPr/>
          <a:lstStyle/>
          <a:p>
            <a:endParaRPr lang="id-ID" dirty="0"/>
          </a:p>
        </p:txBody>
      </p:sp>
    </p:spTree>
    <p:extLst>
      <p:ext uri="{BB962C8B-B14F-4D97-AF65-F5344CB8AC3E}">
        <p14:creationId xmlns:p14="http://schemas.microsoft.com/office/powerpoint/2010/main" val="361036294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4_blank">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2174167"/>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5_blank">
    <p:bg>
      <p:bgPr>
        <a:solidFill>
          <a:srgbClr val="FFFFFF"/>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82625" y="2318544"/>
            <a:ext cx="1878013" cy="1877219"/>
          </a:xfrm>
          <a:prstGeom prst="rect">
            <a:avLst/>
          </a:prstGeom>
          <a:ln w="88900">
            <a:solidFill>
              <a:schemeClr val="tx1"/>
            </a:solidFill>
          </a:ln>
        </p:spPr>
        <p:txBody>
          <a:bodyPr/>
          <a:lstStyle/>
          <a:p>
            <a:endParaRPr lang="id-ID" dirty="0"/>
          </a:p>
        </p:txBody>
      </p:sp>
      <p:sp>
        <p:nvSpPr>
          <p:cNvPr id="9" name="Picture Placeholder 7"/>
          <p:cNvSpPr>
            <a:spLocks noGrp="1"/>
          </p:cNvSpPr>
          <p:nvPr>
            <p:ph type="pic" sz="quarter" idx="11"/>
          </p:nvPr>
        </p:nvSpPr>
        <p:spPr>
          <a:xfrm>
            <a:off x="2603252" y="2318544"/>
            <a:ext cx="1878013" cy="1877219"/>
          </a:xfrm>
          <a:prstGeom prst="rect">
            <a:avLst/>
          </a:prstGeom>
          <a:ln w="88900">
            <a:solidFill>
              <a:schemeClr val="tx1"/>
            </a:solidFill>
          </a:ln>
        </p:spPr>
        <p:txBody>
          <a:bodyPr/>
          <a:lstStyle/>
          <a:p>
            <a:endParaRPr lang="id-ID" dirty="0"/>
          </a:p>
        </p:txBody>
      </p:sp>
      <p:sp>
        <p:nvSpPr>
          <p:cNvPr id="10" name="Picture Placeholder 7"/>
          <p:cNvSpPr>
            <a:spLocks noGrp="1"/>
          </p:cNvSpPr>
          <p:nvPr>
            <p:ph type="pic" sz="quarter" idx="12"/>
          </p:nvPr>
        </p:nvSpPr>
        <p:spPr>
          <a:xfrm>
            <a:off x="4526112" y="2318544"/>
            <a:ext cx="1878013" cy="1877219"/>
          </a:xfrm>
          <a:prstGeom prst="rect">
            <a:avLst/>
          </a:prstGeom>
          <a:ln w="88900">
            <a:solidFill>
              <a:schemeClr val="tx1"/>
            </a:solidFill>
          </a:ln>
        </p:spPr>
        <p:txBody>
          <a:bodyPr/>
          <a:lstStyle/>
          <a:p>
            <a:endParaRPr lang="id-ID" dirty="0"/>
          </a:p>
        </p:txBody>
      </p:sp>
      <p:sp>
        <p:nvSpPr>
          <p:cNvPr id="11" name="Picture Placeholder 7"/>
          <p:cNvSpPr>
            <a:spLocks noGrp="1"/>
          </p:cNvSpPr>
          <p:nvPr>
            <p:ph type="pic" sz="quarter" idx="13"/>
          </p:nvPr>
        </p:nvSpPr>
        <p:spPr>
          <a:xfrm>
            <a:off x="6404124" y="2318544"/>
            <a:ext cx="1878013" cy="1877219"/>
          </a:xfrm>
          <a:prstGeom prst="rect">
            <a:avLst/>
          </a:prstGeom>
          <a:ln w="88900">
            <a:solidFill>
              <a:schemeClr val="tx1"/>
            </a:solidFill>
          </a:ln>
        </p:spPr>
        <p:txBody>
          <a:bodyPr/>
          <a:lstStyle/>
          <a:p>
            <a:endParaRPr lang="id-ID" dirty="0"/>
          </a:p>
        </p:txBody>
      </p:sp>
      <p:sp>
        <p:nvSpPr>
          <p:cNvPr id="12" name="Picture Placeholder 7"/>
          <p:cNvSpPr>
            <a:spLocks noGrp="1"/>
          </p:cNvSpPr>
          <p:nvPr>
            <p:ph type="pic" sz="quarter" idx="14"/>
          </p:nvPr>
        </p:nvSpPr>
        <p:spPr>
          <a:xfrm>
            <a:off x="7987507" y="1929376"/>
            <a:ext cx="2656681" cy="2655556"/>
          </a:xfrm>
          <a:prstGeom prst="rect">
            <a:avLst/>
          </a:prstGeom>
          <a:ln w="88900">
            <a:solidFill>
              <a:schemeClr val="tx1"/>
            </a:solidFill>
          </a:ln>
        </p:spPr>
        <p:txBody>
          <a:bodyPr/>
          <a:lstStyle/>
          <a:p>
            <a:endParaRPr lang="id-ID" dirty="0"/>
          </a:p>
        </p:txBody>
      </p:sp>
    </p:spTree>
    <p:extLst>
      <p:ext uri="{BB962C8B-B14F-4D97-AF65-F5344CB8AC3E}">
        <p14:creationId xmlns:p14="http://schemas.microsoft.com/office/powerpoint/2010/main" val="186856890"/>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blank">
    <p:bg>
      <p:bgPr>
        <a:solidFill>
          <a:srgbClr val="FFFFFF"/>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854575" y="1956594"/>
            <a:ext cx="7337425" cy="4901406"/>
          </a:xfrm>
          <a:prstGeom prst="rect">
            <a:avLst/>
          </a:prstGeom>
        </p:spPr>
        <p:txBody>
          <a:bodyPr/>
          <a:lstStyle/>
          <a:p>
            <a:endParaRPr lang="id-ID" dirty="0"/>
          </a:p>
        </p:txBody>
      </p:sp>
    </p:spTree>
    <p:extLst>
      <p:ext uri="{BB962C8B-B14F-4D97-AF65-F5344CB8AC3E}">
        <p14:creationId xmlns:p14="http://schemas.microsoft.com/office/powerpoint/2010/main" val="4096085591"/>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_blank">
    <p:bg>
      <p:bgPr>
        <a:solidFill>
          <a:srgbClr val="FFFFFF"/>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6322936" cy="6858000"/>
          </a:xfrm>
          <a:prstGeom prst="rect">
            <a:avLst/>
          </a:prstGeom>
        </p:spPr>
        <p:txBody>
          <a:bodyPr/>
          <a:lstStyle/>
          <a:p>
            <a:endParaRPr lang="id-ID" dirty="0"/>
          </a:p>
        </p:txBody>
      </p:sp>
    </p:spTree>
    <p:extLst>
      <p:ext uri="{BB962C8B-B14F-4D97-AF65-F5344CB8AC3E}">
        <p14:creationId xmlns:p14="http://schemas.microsoft.com/office/powerpoint/2010/main" val="2427486011"/>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6_blank">
    <p:bg>
      <p:bgPr>
        <a:solidFill>
          <a:srgbClr val="FFFFFF"/>
        </a:solidFill>
        <a:effectLst/>
      </p:bgPr>
    </p:bg>
    <p:spTree>
      <p:nvGrpSpPr>
        <p:cNvPr id="1" name=""/>
        <p:cNvGrpSpPr/>
        <p:nvPr/>
      </p:nvGrpSpPr>
      <p:grpSpPr>
        <a:xfrm>
          <a:off x="0" y="0"/>
          <a:ext cx="0" cy="0"/>
          <a:chOff x="0" y="0"/>
          <a:chExt cx="0" cy="0"/>
        </a:xfrm>
      </p:grpSpPr>
      <p:sp>
        <p:nvSpPr>
          <p:cNvPr id="8" name="Picture Placeholder 6"/>
          <p:cNvSpPr>
            <a:spLocks noGrp="1"/>
          </p:cNvSpPr>
          <p:nvPr>
            <p:ph type="pic" sz="quarter" idx="11"/>
          </p:nvPr>
        </p:nvSpPr>
        <p:spPr>
          <a:xfrm>
            <a:off x="4104570" y="1899781"/>
            <a:ext cx="3793332" cy="4958219"/>
          </a:xfrm>
          <a:prstGeom prst="rect">
            <a:avLst/>
          </a:prstGeom>
        </p:spPr>
        <p:txBody>
          <a:bodyPr/>
          <a:lstStyle/>
          <a:p>
            <a:endParaRPr lang="id-ID" dirty="0"/>
          </a:p>
        </p:txBody>
      </p:sp>
      <p:sp>
        <p:nvSpPr>
          <p:cNvPr id="9" name="Picture Placeholder 6"/>
          <p:cNvSpPr>
            <a:spLocks noGrp="1"/>
          </p:cNvSpPr>
          <p:nvPr>
            <p:ph type="pic" sz="quarter" idx="12"/>
          </p:nvPr>
        </p:nvSpPr>
        <p:spPr>
          <a:xfrm>
            <a:off x="8398669" y="1969014"/>
            <a:ext cx="3793332" cy="4888986"/>
          </a:xfrm>
          <a:prstGeom prst="rect">
            <a:avLst/>
          </a:prstGeom>
        </p:spPr>
        <p:txBody>
          <a:bodyPr/>
          <a:lstStyle/>
          <a:p>
            <a:endParaRPr lang="id-ID" dirty="0"/>
          </a:p>
        </p:txBody>
      </p:sp>
      <p:sp>
        <p:nvSpPr>
          <p:cNvPr id="7" name="Picture Placeholder 6"/>
          <p:cNvSpPr>
            <a:spLocks noGrp="1"/>
          </p:cNvSpPr>
          <p:nvPr>
            <p:ph type="pic" sz="quarter" idx="10"/>
          </p:nvPr>
        </p:nvSpPr>
        <p:spPr>
          <a:xfrm>
            <a:off x="6575425" y="1373188"/>
            <a:ext cx="3793332" cy="5484813"/>
          </a:xfrm>
          <a:prstGeom prst="rect">
            <a:avLst/>
          </a:prstGeom>
        </p:spPr>
        <p:txBody>
          <a:bodyPr/>
          <a:lstStyle/>
          <a:p>
            <a:endParaRPr lang="id-ID" dirty="0"/>
          </a:p>
        </p:txBody>
      </p:sp>
    </p:spTree>
    <p:extLst>
      <p:ext uri="{BB962C8B-B14F-4D97-AF65-F5344CB8AC3E}">
        <p14:creationId xmlns:p14="http://schemas.microsoft.com/office/powerpoint/2010/main" val="3094566632"/>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9_blank">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4454525"/>
          </a:xfrm>
          <a:prstGeom prst="rect">
            <a:avLst/>
          </a:prstGeom>
        </p:spPr>
        <p:txBody>
          <a:bodyPr/>
          <a:lstStyle/>
          <a:p>
            <a:endParaRPr lang="id-ID" dirty="0"/>
          </a:p>
        </p:txBody>
      </p:sp>
    </p:spTree>
    <p:extLst>
      <p:ext uri="{BB962C8B-B14F-4D97-AF65-F5344CB8AC3E}">
        <p14:creationId xmlns:p14="http://schemas.microsoft.com/office/powerpoint/2010/main" val="3270703251"/>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0_blank">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p>
            <a:endParaRPr lang="id-ID" dirty="0"/>
          </a:p>
        </p:txBody>
      </p:sp>
    </p:spTree>
    <p:extLst>
      <p:ext uri="{BB962C8B-B14F-4D97-AF65-F5344CB8AC3E}">
        <p14:creationId xmlns:p14="http://schemas.microsoft.com/office/powerpoint/2010/main" val="173411949"/>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1_blank">
    <p:bg>
      <p:bgPr>
        <a:solidFill>
          <a:srgbClr val="FFFFFF"/>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502944" y="0"/>
            <a:ext cx="7689056" cy="6858000"/>
          </a:xfrm>
          <a:prstGeom prst="rect">
            <a:avLst/>
          </a:prstGeom>
        </p:spPr>
        <p:txBody>
          <a:bodyPr/>
          <a:lstStyle/>
          <a:p>
            <a:endParaRPr lang="id-ID" dirty="0"/>
          </a:p>
        </p:txBody>
      </p:sp>
    </p:spTree>
    <p:extLst>
      <p:ext uri="{BB962C8B-B14F-4D97-AF65-F5344CB8AC3E}">
        <p14:creationId xmlns:p14="http://schemas.microsoft.com/office/powerpoint/2010/main" val="96744111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45FF491-1EC0-0571-D731-84163C4F396C}"/>
              </a:ext>
            </a:extLst>
          </p:cNvPr>
          <p:cNvGrpSpPr/>
          <p:nvPr userDrawn="1"/>
        </p:nvGrpSpPr>
        <p:grpSpPr>
          <a:xfrm>
            <a:off x="-1" y="6101693"/>
            <a:ext cx="11937366" cy="638810"/>
            <a:chOff x="-1" y="6101693"/>
            <a:chExt cx="11937366" cy="638810"/>
          </a:xfrm>
        </p:grpSpPr>
        <p:sp>
          <p:nvSpPr>
            <p:cNvPr id="6" name="Rectangle 5">
              <a:extLst>
                <a:ext uri="{FF2B5EF4-FFF2-40B4-BE49-F238E27FC236}">
                  <a16:creationId xmlns:a16="http://schemas.microsoft.com/office/drawing/2014/main" id="{E9A7214B-5E99-151F-024A-96E6BD8D36F0}"/>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0DD29C61-6578-7F74-9D40-3B6DB69A0067}"/>
                </a:ext>
              </a:extLst>
            </p:cNvPr>
            <p:cNvGrpSpPr/>
            <p:nvPr userDrawn="1"/>
          </p:nvGrpSpPr>
          <p:grpSpPr>
            <a:xfrm>
              <a:off x="11303635" y="6101693"/>
              <a:ext cx="633730" cy="638810"/>
              <a:chOff x="0" y="-13962"/>
              <a:chExt cx="887095" cy="894080"/>
            </a:xfrm>
          </p:grpSpPr>
          <p:pic>
            <p:nvPicPr>
              <p:cNvPr id="9" name="Picture 8" descr="A black background with blue text&#10;&#10;Description automatically generated">
                <a:extLst>
                  <a:ext uri="{FF2B5EF4-FFF2-40B4-BE49-F238E27FC236}">
                    <a16:creationId xmlns:a16="http://schemas.microsoft.com/office/drawing/2014/main" id="{FAC1171F-A273-E7AD-DD9E-AC34F7F957AC}"/>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7844DA79-5381-1AE1-E64E-DA53AD328441}"/>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11" name="AIR.org">
              <a:extLst>
                <a:ext uri="{FF2B5EF4-FFF2-40B4-BE49-F238E27FC236}">
                  <a16:creationId xmlns:a16="http://schemas.microsoft.com/office/drawing/2014/main" id="{A6BB1BE6-F69B-0BBE-EE72-63849CAE2C93}"/>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8" name="Title 7">
            <a:extLst>
              <a:ext uri="{FF2B5EF4-FFF2-40B4-BE49-F238E27FC236}">
                <a16:creationId xmlns:a16="http://schemas.microsoft.com/office/drawing/2014/main" id="{313499E5-29E8-4432-9BA9-36DDCEB8971F}"/>
              </a:ext>
            </a:extLst>
          </p:cNvPr>
          <p:cNvSpPr>
            <a:spLocks noGrp="1"/>
          </p:cNvSpPr>
          <p:nvPr>
            <p:ph type="title" hasCustomPrompt="1"/>
          </p:nvPr>
        </p:nvSpPr>
        <p:spPr>
          <a:xfrm>
            <a:off x="458724" y="0"/>
            <a:ext cx="11274552" cy="1051560"/>
          </a:xfrm>
          <a:prstGeom prst="rect">
            <a:avLst/>
          </a:prstGeom>
        </p:spPr>
        <p:txBody>
          <a:bodyPr/>
          <a:lstStyle>
            <a:lvl1pPr>
              <a:defRPr/>
            </a:lvl1pPr>
          </a:lstStyle>
          <a:p>
            <a:r>
              <a:rPr lang="en-US"/>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457202" y="1307592"/>
            <a:ext cx="11274425" cy="4498848"/>
          </a:xfrm>
          <a:prstGeom prst="rect">
            <a:avLst/>
          </a:prstGeom>
        </p:spPr>
        <p:txBody>
          <a:bodyPr/>
          <a:lstStyle>
            <a:lvl1pPr>
              <a:defRPr/>
            </a:lvl1pPr>
            <a:lvl4pPr>
              <a:defRPr/>
            </a:lvl4pPr>
          </a:lstStyle>
          <a:p>
            <a:pPr lvl="0"/>
            <a:r>
              <a:rPr lang="en-US"/>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Bullet 2</a:t>
            </a:r>
          </a:p>
          <a:p>
            <a:pPr lvl="2"/>
            <a:r>
              <a:rPr lang="en-US"/>
              <a:t>Bullet 3</a:t>
            </a:r>
          </a:p>
          <a:p>
            <a:pPr lvl="3"/>
            <a:r>
              <a:rPr lang="en-US"/>
              <a:t>Bullet 4</a:t>
            </a:r>
          </a:p>
          <a:p>
            <a:pPr lvl="4"/>
            <a:r>
              <a:rPr lang="en-US"/>
              <a:t>Bullet 5</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457201" y="5806276"/>
            <a:ext cx="11277600" cy="338328"/>
          </a:xfrm>
          <a:prstGeom prst="rect">
            <a:avLst/>
          </a:prstGeo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3" name="Slide Number Placeholder 22">
            <a:extLst>
              <a:ext uri="{FF2B5EF4-FFF2-40B4-BE49-F238E27FC236}">
                <a16:creationId xmlns:a16="http://schemas.microsoft.com/office/drawing/2014/main" id="{32E9B1E7-A208-3ED5-98A3-206AB4141932}"/>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4011127099"/>
      </p:ext>
    </p:extLst>
  </p:cSld>
  <p:clrMapOvr>
    <a:masterClrMapping/>
  </p:clrMapOvr>
  <p:extLst>
    <p:ext uri="{DCECCB84-F9BA-43D5-87BE-67443E8EF086}">
      <p15:sldGuideLst xmlns:p15="http://schemas.microsoft.com/office/powerpoint/2012/main">
        <p15:guide id="1" orient="horz" pos="600">
          <p15:clr>
            <a:srgbClr val="FBAE40"/>
          </p15:clr>
        </p15:guide>
        <p15:guide id="2" pos="216">
          <p15:clr>
            <a:srgbClr val="FBAE40"/>
          </p15:clr>
        </p15:guide>
        <p15:guide id="3" pos="554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2_blank">
    <p:bg>
      <p:bgPr>
        <a:solidFill>
          <a:srgbClr val="FFFFFF"/>
        </a:solidFill>
        <a:effectLst/>
      </p:bgPr>
    </p:bg>
    <p:spTree>
      <p:nvGrpSpPr>
        <p:cNvPr id="1" name=""/>
        <p:cNvGrpSpPr/>
        <p:nvPr/>
      </p:nvGrpSpPr>
      <p:grpSpPr>
        <a:xfrm>
          <a:off x="0" y="0"/>
          <a:ext cx="0" cy="0"/>
          <a:chOff x="0" y="0"/>
          <a:chExt cx="0" cy="0"/>
        </a:xfrm>
      </p:grpSpPr>
      <p:sp>
        <p:nvSpPr>
          <p:cNvPr id="20" name="Picture Placeholder 19"/>
          <p:cNvSpPr>
            <a:spLocks noGrp="1"/>
          </p:cNvSpPr>
          <p:nvPr>
            <p:ph type="pic" sz="quarter" idx="10"/>
          </p:nvPr>
        </p:nvSpPr>
        <p:spPr>
          <a:xfrm>
            <a:off x="0" y="0"/>
            <a:ext cx="1714500" cy="1714500"/>
          </a:xfrm>
          <a:prstGeom prst="rect">
            <a:avLst/>
          </a:prstGeom>
        </p:spPr>
        <p:txBody>
          <a:bodyPr/>
          <a:lstStyle/>
          <a:p>
            <a:endParaRPr lang="id-ID" dirty="0"/>
          </a:p>
        </p:txBody>
      </p:sp>
      <p:sp>
        <p:nvSpPr>
          <p:cNvPr id="21" name="Picture Placeholder 19"/>
          <p:cNvSpPr>
            <a:spLocks noGrp="1"/>
          </p:cNvSpPr>
          <p:nvPr>
            <p:ph type="pic" sz="quarter" idx="11"/>
          </p:nvPr>
        </p:nvSpPr>
        <p:spPr>
          <a:xfrm>
            <a:off x="1714500" y="0"/>
            <a:ext cx="1714500" cy="1714500"/>
          </a:xfrm>
          <a:prstGeom prst="rect">
            <a:avLst/>
          </a:prstGeom>
        </p:spPr>
        <p:txBody>
          <a:bodyPr/>
          <a:lstStyle/>
          <a:p>
            <a:endParaRPr lang="id-ID" dirty="0"/>
          </a:p>
        </p:txBody>
      </p:sp>
      <p:sp>
        <p:nvSpPr>
          <p:cNvPr id="22" name="Picture Placeholder 19"/>
          <p:cNvSpPr>
            <a:spLocks noGrp="1"/>
          </p:cNvSpPr>
          <p:nvPr>
            <p:ph type="pic" sz="quarter" idx="12"/>
          </p:nvPr>
        </p:nvSpPr>
        <p:spPr>
          <a:xfrm>
            <a:off x="3429000" y="0"/>
            <a:ext cx="1714500" cy="1714500"/>
          </a:xfrm>
          <a:prstGeom prst="rect">
            <a:avLst/>
          </a:prstGeom>
        </p:spPr>
        <p:txBody>
          <a:bodyPr/>
          <a:lstStyle/>
          <a:p>
            <a:endParaRPr lang="id-ID" dirty="0"/>
          </a:p>
        </p:txBody>
      </p:sp>
      <p:sp>
        <p:nvSpPr>
          <p:cNvPr id="23" name="Picture Placeholder 19"/>
          <p:cNvSpPr>
            <a:spLocks noGrp="1"/>
          </p:cNvSpPr>
          <p:nvPr>
            <p:ph type="pic" sz="quarter" idx="13"/>
          </p:nvPr>
        </p:nvSpPr>
        <p:spPr>
          <a:xfrm>
            <a:off x="5143500" y="0"/>
            <a:ext cx="1714500" cy="1714500"/>
          </a:xfrm>
          <a:prstGeom prst="rect">
            <a:avLst/>
          </a:prstGeom>
        </p:spPr>
        <p:txBody>
          <a:bodyPr/>
          <a:lstStyle/>
          <a:p>
            <a:endParaRPr lang="id-ID" dirty="0"/>
          </a:p>
        </p:txBody>
      </p:sp>
      <p:sp>
        <p:nvSpPr>
          <p:cNvPr id="24" name="Picture Placeholder 19"/>
          <p:cNvSpPr>
            <a:spLocks noGrp="1"/>
          </p:cNvSpPr>
          <p:nvPr>
            <p:ph type="pic" sz="quarter" idx="14"/>
          </p:nvPr>
        </p:nvSpPr>
        <p:spPr>
          <a:xfrm>
            <a:off x="0" y="1714501"/>
            <a:ext cx="1714500" cy="1714500"/>
          </a:xfrm>
          <a:prstGeom prst="rect">
            <a:avLst/>
          </a:prstGeom>
        </p:spPr>
        <p:txBody>
          <a:bodyPr/>
          <a:lstStyle/>
          <a:p>
            <a:endParaRPr lang="id-ID" dirty="0"/>
          </a:p>
        </p:txBody>
      </p:sp>
      <p:sp>
        <p:nvSpPr>
          <p:cNvPr id="25" name="Picture Placeholder 19"/>
          <p:cNvSpPr>
            <a:spLocks noGrp="1"/>
          </p:cNvSpPr>
          <p:nvPr>
            <p:ph type="pic" sz="quarter" idx="15"/>
          </p:nvPr>
        </p:nvSpPr>
        <p:spPr>
          <a:xfrm>
            <a:off x="1714500" y="1714501"/>
            <a:ext cx="1714500" cy="1714500"/>
          </a:xfrm>
          <a:prstGeom prst="rect">
            <a:avLst/>
          </a:prstGeom>
        </p:spPr>
        <p:txBody>
          <a:bodyPr/>
          <a:lstStyle/>
          <a:p>
            <a:endParaRPr lang="id-ID" dirty="0"/>
          </a:p>
        </p:txBody>
      </p:sp>
      <p:sp>
        <p:nvSpPr>
          <p:cNvPr id="26" name="Picture Placeholder 19"/>
          <p:cNvSpPr>
            <a:spLocks noGrp="1"/>
          </p:cNvSpPr>
          <p:nvPr>
            <p:ph type="pic" sz="quarter" idx="16"/>
          </p:nvPr>
        </p:nvSpPr>
        <p:spPr>
          <a:xfrm>
            <a:off x="3429000" y="1714501"/>
            <a:ext cx="1714500" cy="1714500"/>
          </a:xfrm>
          <a:prstGeom prst="rect">
            <a:avLst/>
          </a:prstGeom>
        </p:spPr>
        <p:txBody>
          <a:bodyPr/>
          <a:lstStyle/>
          <a:p>
            <a:endParaRPr lang="id-ID" dirty="0"/>
          </a:p>
        </p:txBody>
      </p:sp>
      <p:sp>
        <p:nvSpPr>
          <p:cNvPr id="27" name="Picture Placeholder 19"/>
          <p:cNvSpPr>
            <a:spLocks noGrp="1"/>
          </p:cNvSpPr>
          <p:nvPr>
            <p:ph type="pic" sz="quarter" idx="17"/>
          </p:nvPr>
        </p:nvSpPr>
        <p:spPr>
          <a:xfrm>
            <a:off x="5143500" y="1714501"/>
            <a:ext cx="1714500" cy="1714500"/>
          </a:xfrm>
          <a:prstGeom prst="rect">
            <a:avLst/>
          </a:prstGeom>
        </p:spPr>
        <p:txBody>
          <a:bodyPr/>
          <a:lstStyle/>
          <a:p>
            <a:endParaRPr lang="id-ID" dirty="0"/>
          </a:p>
        </p:txBody>
      </p:sp>
      <p:sp>
        <p:nvSpPr>
          <p:cNvPr id="32" name="Picture Placeholder 19"/>
          <p:cNvSpPr>
            <a:spLocks noGrp="1"/>
          </p:cNvSpPr>
          <p:nvPr>
            <p:ph type="pic" sz="quarter" idx="18"/>
          </p:nvPr>
        </p:nvSpPr>
        <p:spPr>
          <a:xfrm>
            <a:off x="0" y="3429001"/>
            <a:ext cx="1714500" cy="1714500"/>
          </a:xfrm>
          <a:prstGeom prst="rect">
            <a:avLst/>
          </a:prstGeom>
        </p:spPr>
        <p:txBody>
          <a:bodyPr/>
          <a:lstStyle/>
          <a:p>
            <a:endParaRPr lang="id-ID" dirty="0"/>
          </a:p>
        </p:txBody>
      </p:sp>
      <p:sp>
        <p:nvSpPr>
          <p:cNvPr id="33" name="Picture Placeholder 19"/>
          <p:cNvSpPr>
            <a:spLocks noGrp="1"/>
          </p:cNvSpPr>
          <p:nvPr>
            <p:ph type="pic" sz="quarter" idx="19"/>
          </p:nvPr>
        </p:nvSpPr>
        <p:spPr>
          <a:xfrm>
            <a:off x="1714500" y="3429001"/>
            <a:ext cx="1714500" cy="1714500"/>
          </a:xfrm>
          <a:prstGeom prst="rect">
            <a:avLst/>
          </a:prstGeom>
        </p:spPr>
        <p:txBody>
          <a:bodyPr/>
          <a:lstStyle/>
          <a:p>
            <a:endParaRPr lang="id-ID" dirty="0"/>
          </a:p>
        </p:txBody>
      </p:sp>
      <p:sp>
        <p:nvSpPr>
          <p:cNvPr id="34" name="Picture Placeholder 19"/>
          <p:cNvSpPr>
            <a:spLocks noGrp="1"/>
          </p:cNvSpPr>
          <p:nvPr>
            <p:ph type="pic" sz="quarter" idx="20"/>
          </p:nvPr>
        </p:nvSpPr>
        <p:spPr>
          <a:xfrm>
            <a:off x="3429000" y="3429001"/>
            <a:ext cx="1714500" cy="1714500"/>
          </a:xfrm>
          <a:prstGeom prst="rect">
            <a:avLst/>
          </a:prstGeom>
        </p:spPr>
        <p:txBody>
          <a:bodyPr/>
          <a:lstStyle/>
          <a:p>
            <a:endParaRPr lang="id-ID" dirty="0"/>
          </a:p>
        </p:txBody>
      </p:sp>
      <p:sp>
        <p:nvSpPr>
          <p:cNvPr id="35" name="Picture Placeholder 19"/>
          <p:cNvSpPr>
            <a:spLocks noGrp="1"/>
          </p:cNvSpPr>
          <p:nvPr>
            <p:ph type="pic" sz="quarter" idx="21"/>
          </p:nvPr>
        </p:nvSpPr>
        <p:spPr>
          <a:xfrm>
            <a:off x="5143500" y="3429001"/>
            <a:ext cx="1714500" cy="1714500"/>
          </a:xfrm>
          <a:prstGeom prst="rect">
            <a:avLst/>
          </a:prstGeom>
        </p:spPr>
        <p:txBody>
          <a:bodyPr/>
          <a:lstStyle/>
          <a:p>
            <a:endParaRPr lang="id-ID" dirty="0"/>
          </a:p>
        </p:txBody>
      </p:sp>
      <p:sp>
        <p:nvSpPr>
          <p:cNvPr id="36" name="Picture Placeholder 19"/>
          <p:cNvSpPr>
            <a:spLocks noGrp="1"/>
          </p:cNvSpPr>
          <p:nvPr>
            <p:ph type="pic" sz="quarter" idx="22"/>
          </p:nvPr>
        </p:nvSpPr>
        <p:spPr>
          <a:xfrm>
            <a:off x="0" y="5143500"/>
            <a:ext cx="1714500" cy="1714500"/>
          </a:xfrm>
          <a:prstGeom prst="rect">
            <a:avLst/>
          </a:prstGeom>
        </p:spPr>
        <p:txBody>
          <a:bodyPr/>
          <a:lstStyle/>
          <a:p>
            <a:endParaRPr lang="id-ID" dirty="0"/>
          </a:p>
        </p:txBody>
      </p:sp>
      <p:sp>
        <p:nvSpPr>
          <p:cNvPr id="37" name="Picture Placeholder 19"/>
          <p:cNvSpPr>
            <a:spLocks noGrp="1"/>
          </p:cNvSpPr>
          <p:nvPr>
            <p:ph type="pic" sz="quarter" idx="23"/>
          </p:nvPr>
        </p:nvSpPr>
        <p:spPr>
          <a:xfrm>
            <a:off x="1714500" y="5143500"/>
            <a:ext cx="1714500" cy="1714500"/>
          </a:xfrm>
          <a:prstGeom prst="rect">
            <a:avLst/>
          </a:prstGeom>
        </p:spPr>
        <p:txBody>
          <a:bodyPr/>
          <a:lstStyle/>
          <a:p>
            <a:endParaRPr lang="id-ID" dirty="0"/>
          </a:p>
        </p:txBody>
      </p:sp>
      <p:sp>
        <p:nvSpPr>
          <p:cNvPr id="38" name="Picture Placeholder 19"/>
          <p:cNvSpPr>
            <a:spLocks noGrp="1"/>
          </p:cNvSpPr>
          <p:nvPr>
            <p:ph type="pic" sz="quarter" idx="24"/>
          </p:nvPr>
        </p:nvSpPr>
        <p:spPr>
          <a:xfrm>
            <a:off x="3429000" y="5143500"/>
            <a:ext cx="1714500" cy="1714500"/>
          </a:xfrm>
          <a:prstGeom prst="rect">
            <a:avLst/>
          </a:prstGeom>
        </p:spPr>
        <p:txBody>
          <a:bodyPr/>
          <a:lstStyle/>
          <a:p>
            <a:endParaRPr lang="id-ID" dirty="0"/>
          </a:p>
        </p:txBody>
      </p:sp>
      <p:sp>
        <p:nvSpPr>
          <p:cNvPr id="39" name="Picture Placeholder 19"/>
          <p:cNvSpPr>
            <a:spLocks noGrp="1"/>
          </p:cNvSpPr>
          <p:nvPr>
            <p:ph type="pic" sz="quarter" idx="25"/>
          </p:nvPr>
        </p:nvSpPr>
        <p:spPr>
          <a:xfrm>
            <a:off x="5143500" y="5143500"/>
            <a:ext cx="1714500" cy="1714500"/>
          </a:xfrm>
          <a:prstGeom prst="rect">
            <a:avLst/>
          </a:prstGeom>
        </p:spPr>
        <p:txBody>
          <a:bodyPr/>
          <a:lstStyle/>
          <a:p>
            <a:endParaRPr lang="id-ID" dirty="0"/>
          </a:p>
        </p:txBody>
      </p:sp>
    </p:spTree>
    <p:extLst>
      <p:ext uri="{BB962C8B-B14F-4D97-AF65-F5344CB8AC3E}">
        <p14:creationId xmlns:p14="http://schemas.microsoft.com/office/powerpoint/2010/main" val="1482078272"/>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3_blank">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p>
            <a:endParaRPr lang="id-ID" dirty="0"/>
          </a:p>
        </p:txBody>
      </p:sp>
    </p:spTree>
    <p:extLst>
      <p:ext uri="{BB962C8B-B14F-4D97-AF65-F5344CB8AC3E}">
        <p14:creationId xmlns:p14="http://schemas.microsoft.com/office/powerpoint/2010/main" val="1247738066"/>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4_blank">
    <p:bg>
      <p:bgPr>
        <a:solidFill>
          <a:srgbClr val="FFFFFF"/>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5095875"/>
          </a:xfrm>
          <a:prstGeom prst="rect">
            <a:avLst/>
          </a:prstGeom>
        </p:spPr>
        <p:txBody>
          <a:bodyPr/>
          <a:lstStyle/>
          <a:p>
            <a:endParaRPr lang="id-ID" dirty="0"/>
          </a:p>
        </p:txBody>
      </p:sp>
    </p:spTree>
    <p:extLst>
      <p:ext uri="{BB962C8B-B14F-4D97-AF65-F5344CB8AC3E}">
        <p14:creationId xmlns:p14="http://schemas.microsoft.com/office/powerpoint/2010/main" val="3313564502"/>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7_blank">
    <p:bg>
      <p:bgPr>
        <a:solidFill>
          <a:srgbClr val="FFFFFF"/>
        </a:solidFill>
        <a:effectLst/>
      </p:bgPr>
    </p:bg>
    <p:spTree>
      <p:nvGrpSpPr>
        <p:cNvPr id="1" name=""/>
        <p:cNvGrpSpPr/>
        <p:nvPr/>
      </p:nvGrpSpPr>
      <p:grpSpPr>
        <a:xfrm>
          <a:off x="0" y="0"/>
          <a:ext cx="0" cy="0"/>
          <a:chOff x="0" y="0"/>
          <a:chExt cx="0" cy="0"/>
        </a:xfrm>
      </p:grpSpPr>
      <p:sp>
        <p:nvSpPr>
          <p:cNvPr id="5" name="Shape 390"/>
          <p:cNvSpPr/>
          <p:nvPr userDrawn="1"/>
        </p:nvSpPr>
        <p:spPr>
          <a:xfrm>
            <a:off x="-10716" y="0"/>
            <a:ext cx="12216607" cy="3784542"/>
          </a:xfrm>
          <a:prstGeom prst="rect">
            <a:avLst/>
          </a:prstGeom>
          <a:solidFill>
            <a:schemeClr val="accent1"/>
          </a:solidFill>
          <a:ln w="12700">
            <a:miter lim="400000"/>
          </a:ln>
        </p:spPr>
        <p:txBody>
          <a:bodyPr lIns="25400" tIns="25400" rIns="25400" bIns="25400" anchor="ctr"/>
          <a:lstStyle/>
          <a:p>
            <a:pPr lvl="0" defTabSz="292100">
              <a:defRPr sz="3200">
                <a:solidFill>
                  <a:srgbClr val="53585F"/>
                </a:solidFill>
              </a:defRPr>
            </a:pPr>
            <a:endParaRPr sz="1600" dirty="0"/>
          </a:p>
        </p:txBody>
      </p:sp>
      <p:sp>
        <p:nvSpPr>
          <p:cNvPr id="3" name="Picture Placeholder 2"/>
          <p:cNvSpPr>
            <a:spLocks noGrp="1"/>
          </p:cNvSpPr>
          <p:nvPr>
            <p:ph type="pic" sz="quarter" idx="10"/>
          </p:nvPr>
        </p:nvSpPr>
        <p:spPr>
          <a:xfrm>
            <a:off x="0" y="385763"/>
            <a:ext cx="4657725" cy="6516688"/>
          </a:xfrm>
          <a:prstGeom prst="rect">
            <a:avLst/>
          </a:prstGeom>
        </p:spPr>
        <p:txBody>
          <a:bodyPr/>
          <a:lstStyle/>
          <a:p>
            <a:endParaRPr lang="id-ID" dirty="0"/>
          </a:p>
        </p:txBody>
      </p:sp>
      <p:sp>
        <p:nvSpPr>
          <p:cNvPr id="33" name="Picture Placeholder 2"/>
          <p:cNvSpPr>
            <a:spLocks noGrp="1"/>
          </p:cNvSpPr>
          <p:nvPr>
            <p:ph type="pic" sz="quarter" idx="11"/>
          </p:nvPr>
        </p:nvSpPr>
        <p:spPr>
          <a:xfrm>
            <a:off x="5267920" y="3208313"/>
            <a:ext cx="1190030" cy="1190029"/>
          </a:xfrm>
          <a:prstGeom prst="ellipse">
            <a:avLst/>
          </a:prstGeom>
          <a:ln w="88900">
            <a:solidFill>
              <a:schemeClr val="tx1"/>
            </a:solidFill>
          </a:ln>
        </p:spPr>
        <p:txBody>
          <a:bodyPr/>
          <a:lstStyle>
            <a:lvl1pPr>
              <a:defRPr sz="400"/>
            </a:lvl1pPr>
          </a:lstStyle>
          <a:p>
            <a:endParaRPr lang="id-ID" dirty="0"/>
          </a:p>
        </p:txBody>
      </p:sp>
      <p:sp>
        <p:nvSpPr>
          <p:cNvPr id="34" name="Picture Placeholder 2"/>
          <p:cNvSpPr>
            <a:spLocks noGrp="1"/>
          </p:cNvSpPr>
          <p:nvPr>
            <p:ph type="pic" sz="quarter" idx="12"/>
          </p:nvPr>
        </p:nvSpPr>
        <p:spPr>
          <a:xfrm>
            <a:off x="6909091" y="3208313"/>
            <a:ext cx="1190030" cy="1190029"/>
          </a:xfrm>
          <a:prstGeom prst="ellipse">
            <a:avLst/>
          </a:prstGeom>
          <a:ln w="88900">
            <a:solidFill>
              <a:schemeClr val="tx1"/>
            </a:solidFill>
          </a:ln>
        </p:spPr>
        <p:txBody>
          <a:bodyPr/>
          <a:lstStyle>
            <a:lvl1pPr>
              <a:defRPr sz="400"/>
            </a:lvl1pPr>
          </a:lstStyle>
          <a:p>
            <a:endParaRPr lang="id-ID" dirty="0"/>
          </a:p>
        </p:txBody>
      </p:sp>
      <p:sp>
        <p:nvSpPr>
          <p:cNvPr id="35" name="Picture Placeholder 2"/>
          <p:cNvSpPr>
            <a:spLocks noGrp="1"/>
          </p:cNvSpPr>
          <p:nvPr>
            <p:ph type="pic" sz="quarter" idx="13"/>
          </p:nvPr>
        </p:nvSpPr>
        <p:spPr>
          <a:xfrm>
            <a:off x="8561422" y="3208313"/>
            <a:ext cx="1190030" cy="1190029"/>
          </a:xfrm>
          <a:prstGeom prst="ellipse">
            <a:avLst/>
          </a:prstGeom>
          <a:ln w="88900">
            <a:solidFill>
              <a:schemeClr val="tx1"/>
            </a:solidFill>
          </a:ln>
        </p:spPr>
        <p:txBody>
          <a:bodyPr/>
          <a:lstStyle>
            <a:lvl1pPr>
              <a:defRPr sz="400"/>
            </a:lvl1pPr>
          </a:lstStyle>
          <a:p>
            <a:endParaRPr lang="id-ID" dirty="0"/>
          </a:p>
        </p:txBody>
      </p:sp>
      <p:sp>
        <p:nvSpPr>
          <p:cNvPr id="36" name="Picture Placeholder 2"/>
          <p:cNvSpPr>
            <a:spLocks noGrp="1"/>
          </p:cNvSpPr>
          <p:nvPr>
            <p:ph type="pic" sz="quarter" idx="14"/>
          </p:nvPr>
        </p:nvSpPr>
        <p:spPr>
          <a:xfrm>
            <a:off x="10204823" y="3208313"/>
            <a:ext cx="1190030" cy="1190029"/>
          </a:xfrm>
          <a:prstGeom prst="ellipse">
            <a:avLst/>
          </a:prstGeom>
          <a:ln w="88900">
            <a:solidFill>
              <a:schemeClr val="tx1"/>
            </a:solidFill>
          </a:ln>
        </p:spPr>
        <p:txBody>
          <a:bodyPr/>
          <a:lstStyle>
            <a:lvl1pPr>
              <a:defRPr sz="400"/>
            </a:lvl1pPr>
          </a:lstStyle>
          <a:p>
            <a:endParaRPr lang="id-ID" dirty="0"/>
          </a:p>
        </p:txBody>
      </p:sp>
    </p:spTree>
    <p:extLst>
      <p:ext uri="{BB962C8B-B14F-4D97-AF65-F5344CB8AC3E}">
        <p14:creationId xmlns:p14="http://schemas.microsoft.com/office/powerpoint/2010/main" val="1459540671"/>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5_blank">
    <p:bg>
      <p:bgPr>
        <a:solidFill>
          <a:srgbClr val="FFFFFF"/>
        </a:solidFill>
        <a:effectLst/>
      </p:bgPr>
    </p:bg>
    <p:spTree>
      <p:nvGrpSpPr>
        <p:cNvPr id="1" name=""/>
        <p:cNvGrpSpPr/>
        <p:nvPr/>
      </p:nvGrpSpPr>
      <p:grpSpPr>
        <a:xfrm>
          <a:off x="0" y="0"/>
          <a:ext cx="0" cy="0"/>
          <a:chOff x="0" y="0"/>
          <a:chExt cx="0" cy="0"/>
        </a:xfrm>
      </p:grpSpPr>
      <p:sp>
        <p:nvSpPr>
          <p:cNvPr id="5" name="Shape 390"/>
          <p:cNvSpPr/>
          <p:nvPr userDrawn="1"/>
        </p:nvSpPr>
        <p:spPr>
          <a:xfrm>
            <a:off x="-10716" y="0"/>
            <a:ext cx="12216607" cy="3784542"/>
          </a:xfrm>
          <a:prstGeom prst="rect">
            <a:avLst/>
          </a:prstGeom>
          <a:solidFill>
            <a:schemeClr val="accent1"/>
          </a:solidFill>
          <a:ln w="12700">
            <a:miter lim="400000"/>
          </a:ln>
        </p:spPr>
        <p:txBody>
          <a:bodyPr lIns="25400" tIns="25400" rIns="25400" bIns="25400" anchor="ctr"/>
          <a:lstStyle/>
          <a:p>
            <a:pPr lvl="0" defTabSz="292100">
              <a:defRPr sz="3200">
                <a:solidFill>
                  <a:srgbClr val="53585F"/>
                </a:solidFill>
              </a:defRPr>
            </a:pPr>
            <a:endParaRPr sz="1600" dirty="0"/>
          </a:p>
        </p:txBody>
      </p:sp>
      <p:sp>
        <p:nvSpPr>
          <p:cNvPr id="3" name="Picture Placeholder 2"/>
          <p:cNvSpPr>
            <a:spLocks noGrp="1"/>
          </p:cNvSpPr>
          <p:nvPr>
            <p:ph type="pic" sz="quarter" idx="10"/>
          </p:nvPr>
        </p:nvSpPr>
        <p:spPr>
          <a:xfrm>
            <a:off x="0" y="385763"/>
            <a:ext cx="4657725" cy="6516688"/>
          </a:xfrm>
          <a:prstGeom prst="rect">
            <a:avLst/>
          </a:prstGeom>
        </p:spPr>
        <p:txBody>
          <a:bodyPr/>
          <a:lstStyle/>
          <a:p>
            <a:endParaRPr lang="id-ID" dirty="0"/>
          </a:p>
        </p:txBody>
      </p:sp>
    </p:spTree>
    <p:extLst>
      <p:ext uri="{BB962C8B-B14F-4D97-AF65-F5344CB8AC3E}">
        <p14:creationId xmlns:p14="http://schemas.microsoft.com/office/powerpoint/2010/main" val="2557751769"/>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blank color">
    <p:bg>
      <p:bgPr>
        <a:noFill/>
        <a:effectLst/>
      </p:bgPr>
    </p:bg>
    <p:spTree>
      <p:nvGrpSpPr>
        <p:cNvPr id="1" name=""/>
        <p:cNvGrpSpPr/>
        <p:nvPr/>
      </p:nvGrpSpPr>
      <p:grpSpPr>
        <a:xfrm>
          <a:off x="0" y="0"/>
          <a:ext cx="0" cy="0"/>
          <a:chOff x="0" y="0"/>
          <a:chExt cx="0" cy="0"/>
        </a:xfrm>
      </p:grpSpPr>
      <p:sp>
        <p:nvSpPr>
          <p:cNvPr id="10" name="Shape 10"/>
          <p:cNvSpPr/>
          <p:nvPr/>
        </p:nvSpPr>
        <p:spPr>
          <a:xfrm>
            <a:off x="0" y="0"/>
            <a:ext cx="12192000" cy="6858000"/>
          </a:xfrm>
          <a:prstGeom prst="rect">
            <a:avLst/>
          </a:prstGeom>
          <a:solidFill>
            <a:schemeClr val="accent1"/>
          </a:solidFill>
          <a:ln w="12700">
            <a:miter lim="400000"/>
          </a:ln>
        </p:spPr>
        <p:txBody>
          <a:bodyPr lIns="25400" tIns="25400" rIns="25400" bIns="25400" anchor="ctr"/>
          <a:lstStyle/>
          <a:p>
            <a:pPr lvl="0" defTabSz="292100">
              <a:defRPr sz="3200">
                <a:solidFill>
                  <a:srgbClr val="53585F"/>
                </a:solidFill>
              </a:defRPr>
            </a:pPr>
            <a:endParaRPr sz="1600" dirty="0"/>
          </a:p>
        </p:txBody>
      </p:sp>
    </p:spTree>
    <p:extLst>
      <p:ext uri="{BB962C8B-B14F-4D97-AF65-F5344CB8AC3E}">
        <p14:creationId xmlns:p14="http://schemas.microsoft.com/office/powerpoint/2010/main" val="2225493878"/>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main master">
    <p:spTree>
      <p:nvGrpSpPr>
        <p:cNvPr id="1" name=""/>
        <p:cNvGrpSpPr/>
        <p:nvPr/>
      </p:nvGrpSpPr>
      <p:grpSpPr>
        <a:xfrm>
          <a:off x="0" y="0"/>
          <a:ext cx="0" cy="0"/>
          <a:chOff x="0" y="0"/>
          <a:chExt cx="0" cy="0"/>
        </a:xfrm>
      </p:grpSpPr>
      <p:sp>
        <p:nvSpPr>
          <p:cNvPr id="13" name="Shape 13"/>
          <p:cNvSpPr>
            <a:spLocks noGrp="1"/>
          </p:cNvSpPr>
          <p:nvPr>
            <p:ph type="sldNum" sz="quarter" idx="2"/>
          </p:nvPr>
        </p:nvSpPr>
        <p:spPr>
          <a:prstGeom prst="rect">
            <a:avLst/>
          </a:prstGeom>
        </p:spPr>
        <p:txBody>
          <a:bodyPr/>
          <a:lstStyle/>
          <a:p>
            <a:pPr lvl="0"/>
            <a:fld id="{86CB4B4D-7CA3-9044-876B-883B54F8677D}" type="slidenum">
              <a:rPr/>
              <a:t>‹#›</a:t>
            </a:fld>
            <a:endParaRPr dirty="0"/>
          </a:p>
        </p:txBody>
      </p:sp>
    </p:spTree>
    <p:extLst>
      <p:ext uri="{BB962C8B-B14F-4D97-AF65-F5344CB8AC3E}">
        <p14:creationId xmlns:p14="http://schemas.microsoft.com/office/powerpoint/2010/main" val="1007672573"/>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main master">
    <p:spTree>
      <p:nvGrpSpPr>
        <p:cNvPr id="1" name=""/>
        <p:cNvGrpSpPr/>
        <p:nvPr/>
      </p:nvGrpSpPr>
      <p:grpSpPr>
        <a:xfrm>
          <a:off x="0" y="0"/>
          <a:ext cx="0" cy="0"/>
          <a:chOff x="0" y="0"/>
          <a:chExt cx="0" cy="0"/>
        </a:xfrm>
      </p:grpSpPr>
      <p:sp>
        <p:nvSpPr>
          <p:cNvPr id="13" name="Shape 13"/>
          <p:cNvSpPr>
            <a:spLocks noGrp="1"/>
          </p:cNvSpPr>
          <p:nvPr>
            <p:ph type="sldNum" sz="quarter" idx="2"/>
          </p:nvPr>
        </p:nvSpPr>
        <p:spPr>
          <a:prstGeom prst="rect">
            <a:avLst/>
          </a:prstGeom>
        </p:spPr>
        <p:txBody>
          <a:bodyPr/>
          <a:lstStyle/>
          <a:p>
            <a:pPr lvl="0"/>
            <a:fld id="{86CB4B4D-7CA3-9044-876B-883B54F8677D}" type="slidenum">
              <a:rPr/>
              <a:t>‹#›</a:t>
            </a:fld>
            <a:endParaRPr dirty="0"/>
          </a:p>
        </p:txBody>
      </p:sp>
      <p:sp>
        <p:nvSpPr>
          <p:cNvPr id="3" name="Picture Placeholder 3"/>
          <p:cNvSpPr>
            <a:spLocks noGrp="1"/>
          </p:cNvSpPr>
          <p:nvPr>
            <p:ph type="pic" sz="quarter" idx="10"/>
          </p:nvPr>
        </p:nvSpPr>
        <p:spPr>
          <a:xfrm>
            <a:off x="0" y="1272382"/>
            <a:ext cx="12192000" cy="3897313"/>
          </a:xfrm>
          <a:prstGeom prst="rect">
            <a:avLst/>
          </a:prstGeom>
        </p:spPr>
        <p:txBody>
          <a:bodyPr/>
          <a:lstStyle/>
          <a:p>
            <a:endParaRPr lang="id-ID" dirty="0"/>
          </a:p>
        </p:txBody>
      </p:sp>
    </p:spTree>
    <p:extLst>
      <p:ext uri="{BB962C8B-B14F-4D97-AF65-F5344CB8AC3E}">
        <p14:creationId xmlns:p14="http://schemas.microsoft.com/office/powerpoint/2010/main" val="449721320"/>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main master">
    <p:spTree>
      <p:nvGrpSpPr>
        <p:cNvPr id="1" name=""/>
        <p:cNvGrpSpPr/>
        <p:nvPr/>
      </p:nvGrpSpPr>
      <p:grpSpPr>
        <a:xfrm>
          <a:off x="0" y="0"/>
          <a:ext cx="0" cy="0"/>
          <a:chOff x="0" y="0"/>
          <a:chExt cx="0" cy="0"/>
        </a:xfrm>
      </p:grpSpPr>
      <p:sp>
        <p:nvSpPr>
          <p:cNvPr id="13" name="Shape 13"/>
          <p:cNvSpPr>
            <a:spLocks noGrp="1"/>
          </p:cNvSpPr>
          <p:nvPr>
            <p:ph type="sldNum" sz="quarter" idx="2"/>
          </p:nvPr>
        </p:nvSpPr>
        <p:spPr>
          <a:prstGeom prst="rect">
            <a:avLst/>
          </a:prstGeom>
        </p:spPr>
        <p:txBody>
          <a:bodyPr/>
          <a:lstStyle/>
          <a:p>
            <a:pPr lvl="0"/>
            <a:fld id="{86CB4B4D-7CA3-9044-876B-883B54F8677D}" type="slidenum">
              <a:rPr/>
              <a:t>‹#›</a:t>
            </a:fld>
            <a:endParaRPr dirty="0"/>
          </a:p>
        </p:txBody>
      </p:sp>
      <p:sp>
        <p:nvSpPr>
          <p:cNvPr id="4" name="Picture Placeholder 2"/>
          <p:cNvSpPr>
            <a:spLocks noGrp="1"/>
          </p:cNvSpPr>
          <p:nvPr>
            <p:ph type="pic" sz="quarter" idx="10"/>
          </p:nvPr>
        </p:nvSpPr>
        <p:spPr>
          <a:xfrm>
            <a:off x="1981994" y="2220232"/>
            <a:ext cx="1475469" cy="1475469"/>
          </a:xfrm>
          <a:prstGeom prst="ellipse">
            <a:avLst/>
          </a:prstGeom>
          <a:ln w="88900">
            <a:solidFill>
              <a:srgbClr val="FAC93D"/>
            </a:solidFill>
          </a:ln>
        </p:spPr>
        <p:txBody>
          <a:bodyPr/>
          <a:lstStyle/>
          <a:p>
            <a:endParaRPr lang="id-ID" dirty="0"/>
          </a:p>
        </p:txBody>
      </p:sp>
    </p:spTree>
    <p:extLst>
      <p:ext uri="{BB962C8B-B14F-4D97-AF65-F5344CB8AC3E}">
        <p14:creationId xmlns:p14="http://schemas.microsoft.com/office/powerpoint/2010/main" val="2855741447"/>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main master">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792980" y="2000472"/>
            <a:ext cx="1629769" cy="1629768"/>
          </a:xfrm>
          <a:prstGeom prst="ellipse">
            <a:avLst/>
          </a:prstGeom>
          <a:ln w="88900">
            <a:noFill/>
          </a:ln>
        </p:spPr>
        <p:txBody>
          <a:bodyPr/>
          <a:lstStyle/>
          <a:p>
            <a:endParaRPr lang="id-ID" dirty="0"/>
          </a:p>
        </p:txBody>
      </p:sp>
      <p:sp>
        <p:nvSpPr>
          <p:cNvPr id="9" name="Picture Placeholder 2"/>
          <p:cNvSpPr>
            <a:spLocks noGrp="1"/>
          </p:cNvSpPr>
          <p:nvPr>
            <p:ph type="pic" sz="quarter" idx="11"/>
          </p:nvPr>
        </p:nvSpPr>
        <p:spPr>
          <a:xfrm>
            <a:off x="6117163" y="2000472"/>
            <a:ext cx="1629769" cy="1629768"/>
          </a:xfrm>
          <a:prstGeom prst="ellipse">
            <a:avLst/>
          </a:prstGeom>
          <a:ln w="88900">
            <a:noFill/>
          </a:ln>
        </p:spPr>
        <p:txBody>
          <a:bodyPr/>
          <a:lstStyle/>
          <a:p>
            <a:endParaRPr lang="id-ID" dirty="0"/>
          </a:p>
        </p:txBody>
      </p:sp>
      <p:sp>
        <p:nvSpPr>
          <p:cNvPr id="10" name="Picture Placeholder 2"/>
          <p:cNvSpPr>
            <a:spLocks noGrp="1"/>
          </p:cNvSpPr>
          <p:nvPr>
            <p:ph type="pic" sz="quarter" idx="12"/>
          </p:nvPr>
        </p:nvSpPr>
        <p:spPr>
          <a:xfrm>
            <a:off x="792980" y="4301440"/>
            <a:ext cx="1629769" cy="1629768"/>
          </a:xfrm>
          <a:prstGeom prst="ellipse">
            <a:avLst/>
          </a:prstGeom>
          <a:ln w="88900">
            <a:noFill/>
          </a:ln>
        </p:spPr>
        <p:txBody>
          <a:bodyPr/>
          <a:lstStyle/>
          <a:p>
            <a:endParaRPr lang="id-ID" dirty="0"/>
          </a:p>
        </p:txBody>
      </p:sp>
      <p:sp>
        <p:nvSpPr>
          <p:cNvPr id="11" name="Picture Placeholder 2"/>
          <p:cNvSpPr>
            <a:spLocks noGrp="1"/>
          </p:cNvSpPr>
          <p:nvPr>
            <p:ph type="pic" sz="quarter" idx="13"/>
          </p:nvPr>
        </p:nvSpPr>
        <p:spPr>
          <a:xfrm>
            <a:off x="6117163" y="4301440"/>
            <a:ext cx="1629769" cy="1629768"/>
          </a:xfrm>
          <a:prstGeom prst="ellipse">
            <a:avLst/>
          </a:prstGeom>
          <a:ln w="88900">
            <a:noFill/>
          </a:ln>
        </p:spPr>
        <p:txBody>
          <a:bodyPr/>
          <a:lstStyle/>
          <a:p>
            <a:endParaRPr lang="id-ID" dirty="0"/>
          </a:p>
        </p:txBody>
      </p:sp>
      <p:sp>
        <p:nvSpPr>
          <p:cNvPr id="13" name="Shape 13"/>
          <p:cNvSpPr>
            <a:spLocks noGrp="1"/>
          </p:cNvSpPr>
          <p:nvPr>
            <p:ph type="sldNum" sz="quarter" idx="2"/>
          </p:nvPr>
        </p:nvSpPr>
        <p:spPr>
          <a:prstGeom prst="rect">
            <a:avLst/>
          </a:prstGeom>
        </p:spPr>
        <p:txBody>
          <a:bodyPr/>
          <a:lstStyle/>
          <a:p>
            <a:pPr lvl="0"/>
            <a:fld id="{86CB4B4D-7CA3-9044-876B-883B54F8677D}" type="slidenum">
              <a:rPr/>
              <a:t>‹#›</a:t>
            </a:fld>
            <a:endParaRPr dirty="0"/>
          </a:p>
        </p:txBody>
      </p:sp>
    </p:spTree>
    <p:extLst>
      <p:ext uri="{BB962C8B-B14F-4D97-AF65-F5344CB8AC3E}">
        <p14:creationId xmlns:p14="http://schemas.microsoft.com/office/powerpoint/2010/main" val="17384057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irst Level No Bull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90D6F47-80FA-EC6B-219B-3CE389D806E6}"/>
              </a:ext>
            </a:extLst>
          </p:cNvPr>
          <p:cNvGrpSpPr/>
          <p:nvPr userDrawn="1"/>
        </p:nvGrpSpPr>
        <p:grpSpPr>
          <a:xfrm>
            <a:off x="-1" y="6101693"/>
            <a:ext cx="11937366" cy="638810"/>
            <a:chOff x="-1" y="6101693"/>
            <a:chExt cx="11937366" cy="638810"/>
          </a:xfrm>
        </p:grpSpPr>
        <p:sp>
          <p:nvSpPr>
            <p:cNvPr id="13" name="Rectangle 12">
              <a:extLst>
                <a:ext uri="{FF2B5EF4-FFF2-40B4-BE49-F238E27FC236}">
                  <a16:creationId xmlns:a16="http://schemas.microsoft.com/office/drawing/2014/main" id="{07473A9C-7B74-67F1-D635-A1023F653BAF}"/>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A2A2A0B3-1C85-0F10-0741-8E7F5A98977D}"/>
                </a:ext>
              </a:extLst>
            </p:cNvPr>
            <p:cNvGrpSpPr/>
            <p:nvPr userDrawn="1"/>
          </p:nvGrpSpPr>
          <p:grpSpPr>
            <a:xfrm>
              <a:off x="11303635" y="6101693"/>
              <a:ext cx="633730" cy="638810"/>
              <a:chOff x="0" y="-13962"/>
              <a:chExt cx="887095" cy="894080"/>
            </a:xfrm>
          </p:grpSpPr>
          <p:pic>
            <p:nvPicPr>
              <p:cNvPr id="16" name="Picture 15" descr="A black background with blue text&#10;&#10;Description automatically generated">
                <a:extLst>
                  <a:ext uri="{FF2B5EF4-FFF2-40B4-BE49-F238E27FC236}">
                    <a16:creationId xmlns:a16="http://schemas.microsoft.com/office/drawing/2014/main" id="{4DA72D1A-89A1-6DAF-5151-1DDE892D4372}"/>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17" name="Rectangle 16">
                <a:extLst>
                  <a:ext uri="{FF2B5EF4-FFF2-40B4-BE49-F238E27FC236}">
                    <a16:creationId xmlns:a16="http://schemas.microsoft.com/office/drawing/2014/main" id="{59A02664-96FD-8B21-6803-DEFEF57422FE}"/>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15" name="AIR.org">
              <a:extLst>
                <a:ext uri="{FF2B5EF4-FFF2-40B4-BE49-F238E27FC236}">
                  <a16:creationId xmlns:a16="http://schemas.microsoft.com/office/drawing/2014/main" id="{66C833F7-BD5E-3B46-A621-9AB2B139B00B}"/>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2" name="Title"/>
          <p:cNvSpPr>
            <a:spLocks noGrp="1"/>
          </p:cNvSpPr>
          <p:nvPr>
            <p:ph type="title" hasCustomPrompt="1"/>
          </p:nvPr>
        </p:nvSpPr>
        <p:spPr>
          <a:xfrm>
            <a:off x="458724" y="0"/>
            <a:ext cx="11274552" cy="1051560"/>
          </a:xfrm>
          <a:prstGeom prst="rect">
            <a:avLst/>
          </a:prstGeom>
        </p:spPr>
        <p:txBody>
          <a:bodyPr/>
          <a:lstStyle>
            <a:lvl1pPr>
              <a:defRPr baseline="0"/>
            </a:lvl1pPr>
          </a:lstStyle>
          <a:p>
            <a:r>
              <a:rPr lang="en-US"/>
              <a:t>First-Level No Bullet Layout</a:t>
            </a:r>
          </a:p>
        </p:txBody>
      </p:sp>
      <p:sp>
        <p:nvSpPr>
          <p:cNvPr id="4" name="Content Placeholder 3"/>
          <p:cNvSpPr>
            <a:spLocks noGrp="1"/>
          </p:cNvSpPr>
          <p:nvPr>
            <p:ph sz="quarter" idx="14" hasCustomPrompt="1"/>
          </p:nvPr>
        </p:nvSpPr>
        <p:spPr>
          <a:xfrm>
            <a:off x="457200" y="1307592"/>
            <a:ext cx="11274552" cy="4498848"/>
          </a:xfrm>
          <a:prstGeom prst="rect">
            <a:avLst/>
          </a:prstGeom>
        </p:spPr>
        <p:txBody>
          <a:bodyPr>
            <a:noAutofit/>
          </a:bodyPr>
          <a:lstStyle>
            <a:lvl1pPr marL="0" indent="0">
              <a:lnSpc>
                <a:spcPct val="125000"/>
              </a:lnSpc>
              <a:spcBef>
                <a:spcPts val="1350"/>
              </a:spcBef>
              <a:buClr>
                <a:schemeClr val="tx1"/>
              </a:buClr>
              <a:buNone/>
              <a:defRPr sz="2000">
                <a:solidFill>
                  <a:schemeClr val="tx2"/>
                </a:solidFill>
              </a:defRPr>
            </a:lvl1pPr>
            <a:lvl2pPr marL="240030" indent="-240030">
              <a:lnSpc>
                <a:spcPct val="125000"/>
              </a:lnSpc>
              <a:spcBef>
                <a:spcPts val="450"/>
              </a:spcBef>
              <a:buClr>
                <a:schemeClr val="tx1"/>
              </a:buClr>
              <a:buFont typeface="Times New Roman" panose="02020603050405020304" pitchFamily="18" charset="0"/>
              <a:buChar char="•"/>
              <a:defRPr sz="2000">
                <a:solidFill>
                  <a:schemeClr val="tx2"/>
                </a:solidFill>
              </a:defRPr>
            </a:lvl2pPr>
            <a:lvl3pPr marL="480060" indent="-240030">
              <a:lnSpc>
                <a:spcPct val="125000"/>
              </a:lnSpc>
              <a:spcBef>
                <a:spcPts val="450"/>
              </a:spcBef>
              <a:buClr>
                <a:schemeClr val="tx1"/>
              </a:buClr>
              <a:buFont typeface="Arial Narrow" panose="020B0606020202030204" pitchFamily="34" charset="0"/>
              <a:buChar char="–"/>
              <a:defRPr sz="2000">
                <a:solidFill>
                  <a:schemeClr val="tx2"/>
                </a:solidFill>
              </a:defRPr>
            </a:lvl3pPr>
            <a:lvl4pPr marL="720090" indent="-240030">
              <a:lnSpc>
                <a:spcPct val="125000"/>
              </a:lnSpc>
              <a:spcBef>
                <a:spcPts val="450"/>
              </a:spcBef>
              <a:buClr>
                <a:schemeClr val="tx1"/>
              </a:buClr>
              <a:buFont typeface="Arial Narrow" panose="020B0606020202030204" pitchFamily="34" charset="0"/>
              <a:buChar char="»"/>
              <a:defRPr sz="2000">
                <a:solidFill>
                  <a:schemeClr val="tx2"/>
                </a:solidFill>
              </a:defRPr>
            </a:lvl4pPr>
            <a:lvl5pPr marL="960120" indent="-240030">
              <a:lnSpc>
                <a:spcPct val="125000"/>
              </a:lnSpc>
              <a:spcBef>
                <a:spcPts val="450"/>
              </a:spcBef>
              <a:buClr>
                <a:schemeClr val="tx1"/>
              </a:buClr>
              <a:buFont typeface="Arial Narrow" panose="020B0606020202030204" pitchFamily="34" charset="0"/>
              <a:buChar char="◦"/>
              <a:defRPr sz="2000">
                <a:solidFill>
                  <a:schemeClr val="tx2"/>
                </a:solidFill>
              </a:defRPr>
            </a:lvl5pPr>
            <a:lvl6pPr marL="1200150" indent="-240030">
              <a:lnSpc>
                <a:spcPct val="125000"/>
              </a:lnSpc>
              <a:spcBef>
                <a:spcPts val="1350"/>
              </a:spcBef>
              <a:buClr>
                <a:schemeClr val="tx1"/>
              </a:buClr>
              <a:buFont typeface="Arial Narrow" panose="020B0606020202030204" pitchFamily="34" charset="0"/>
              <a:buChar char="›"/>
              <a:defRPr sz="1800" baseline="0">
                <a:solidFill>
                  <a:schemeClr val="tx1"/>
                </a:solidFill>
              </a:defRPr>
            </a:lvl6pPr>
          </a:lstStyle>
          <a:p>
            <a:pPr lvl="0"/>
            <a:r>
              <a:rPr lang="en-US"/>
              <a:t>Regular Text.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F84AE1BC-40C4-4FAD-B98B-DBD3B7BA52BE}"/>
              </a:ext>
            </a:extLst>
          </p:cNvPr>
          <p:cNvSpPr>
            <a:spLocks noGrp="1"/>
          </p:cNvSpPr>
          <p:nvPr>
            <p:ph type="body" sz="quarter" idx="17" hasCustomPrompt="1"/>
          </p:nvPr>
        </p:nvSpPr>
        <p:spPr>
          <a:xfrm>
            <a:off x="457201" y="5806276"/>
            <a:ext cx="11277600" cy="338328"/>
          </a:xfrm>
          <a:prstGeom prst="rect">
            <a:avLst/>
          </a:prstGeo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5" name="Slide Number Placeholder 22">
            <a:extLst>
              <a:ext uri="{FF2B5EF4-FFF2-40B4-BE49-F238E27FC236}">
                <a16:creationId xmlns:a16="http://schemas.microsoft.com/office/drawing/2014/main" id="{697692ED-A724-BB41-FC98-E0DC70BBBAF7}"/>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3202535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main mast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272381"/>
            <a:ext cx="12192000" cy="5585619"/>
          </a:xfrm>
          <a:prstGeom prst="rect">
            <a:avLst/>
          </a:prstGeom>
        </p:spPr>
        <p:txBody>
          <a:bodyPr/>
          <a:lstStyle/>
          <a:p>
            <a:endParaRPr lang="id-ID" dirty="0"/>
          </a:p>
        </p:txBody>
      </p:sp>
      <p:sp>
        <p:nvSpPr>
          <p:cNvPr id="13" name="Shape 13"/>
          <p:cNvSpPr>
            <a:spLocks noGrp="1"/>
          </p:cNvSpPr>
          <p:nvPr>
            <p:ph type="sldNum" sz="quarter" idx="2"/>
          </p:nvPr>
        </p:nvSpPr>
        <p:spPr>
          <a:prstGeom prst="rect">
            <a:avLst/>
          </a:prstGeom>
        </p:spPr>
        <p:txBody>
          <a:bodyPr/>
          <a:lstStyle/>
          <a:p>
            <a:pPr lvl="0"/>
            <a:fld id="{86CB4B4D-7CA3-9044-876B-883B54F8677D}" type="slidenum">
              <a:rPr/>
              <a:t>‹#›</a:t>
            </a:fld>
            <a:endParaRPr dirty="0"/>
          </a:p>
        </p:txBody>
      </p:sp>
    </p:spTree>
    <p:extLst>
      <p:ext uri="{BB962C8B-B14F-4D97-AF65-F5344CB8AC3E}">
        <p14:creationId xmlns:p14="http://schemas.microsoft.com/office/powerpoint/2010/main" val="1327471187"/>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main master">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049338" y="2012157"/>
            <a:ext cx="3035300" cy="2514600"/>
          </a:xfrm>
          <a:prstGeom prst="rect">
            <a:avLst/>
          </a:prstGeom>
        </p:spPr>
        <p:txBody>
          <a:bodyPr/>
          <a:lstStyle/>
          <a:p>
            <a:endParaRPr lang="id-ID" dirty="0"/>
          </a:p>
        </p:txBody>
      </p:sp>
      <p:sp>
        <p:nvSpPr>
          <p:cNvPr id="9" name="Picture Placeholder 6"/>
          <p:cNvSpPr>
            <a:spLocks noGrp="1"/>
          </p:cNvSpPr>
          <p:nvPr>
            <p:ph type="pic" sz="quarter" idx="11"/>
          </p:nvPr>
        </p:nvSpPr>
        <p:spPr>
          <a:xfrm>
            <a:off x="4583583" y="2012157"/>
            <a:ext cx="3035300" cy="2514600"/>
          </a:xfrm>
          <a:prstGeom prst="rect">
            <a:avLst/>
          </a:prstGeom>
        </p:spPr>
        <p:txBody>
          <a:bodyPr/>
          <a:lstStyle/>
          <a:p>
            <a:endParaRPr lang="id-ID" dirty="0"/>
          </a:p>
        </p:txBody>
      </p:sp>
      <p:sp>
        <p:nvSpPr>
          <p:cNvPr id="10" name="Picture Placeholder 6"/>
          <p:cNvSpPr>
            <a:spLocks noGrp="1"/>
          </p:cNvSpPr>
          <p:nvPr>
            <p:ph type="pic" sz="quarter" idx="12"/>
          </p:nvPr>
        </p:nvSpPr>
        <p:spPr>
          <a:xfrm>
            <a:off x="8117274" y="2012157"/>
            <a:ext cx="3035300" cy="2514600"/>
          </a:xfrm>
          <a:prstGeom prst="rect">
            <a:avLst/>
          </a:prstGeom>
        </p:spPr>
        <p:txBody>
          <a:bodyPr/>
          <a:lstStyle/>
          <a:p>
            <a:endParaRPr lang="id-ID" dirty="0"/>
          </a:p>
        </p:txBody>
      </p:sp>
      <p:sp>
        <p:nvSpPr>
          <p:cNvPr id="13" name="Shape 13"/>
          <p:cNvSpPr>
            <a:spLocks noGrp="1"/>
          </p:cNvSpPr>
          <p:nvPr>
            <p:ph type="sldNum" sz="quarter" idx="2"/>
          </p:nvPr>
        </p:nvSpPr>
        <p:spPr>
          <a:prstGeom prst="rect">
            <a:avLst/>
          </a:prstGeom>
        </p:spPr>
        <p:txBody>
          <a:bodyPr/>
          <a:lstStyle/>
          <a:p>
            <a:pPr lvl="0"/>
            <a:fld id="{86CB4B4D-7CA3-9044-876B-883B54F8677D}" type="slidenum">
              <a:rPr/>
              <a:t>‹#›</a:t>
            </a:fld>
            <a:endParaRPr dirty="0"/>
          </a:p>
        </p:txBody>
      </p:sp>
    </p:spTree>
    <p:extLst>
      <p:ext uri="{BB962C8B-B14F-4D97-AF65-F5344CB8AC3E}">
        <p14:creationId xmlns:p14="http://schemas.microsoft.com/office/powerpoint/2010/main" val="2272189476"/>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main master">
    <p:spTree>
      <p:nvGrpSpPr>
        <p:cNvPr id="1" name=""/>
        <p:cNvGrpSpPr/>
        <p:nvPr/>
      </p:nvGrpSpPr>
      <p:grpSpPr>
        <a:xfrm>
          <a:off x="0" y="0"/>
          <a:ext cx="0" cy="0"/>
          <a:chOff x="0" y="0"/>
          <a:chExt cx="0" cy="0"/>
        </a:xfrm>
      </p:grpSpPr>
      <p:sp>
        <p:nvSpPr>
          <p:cNvPr id="14" name="Picture Placeholder 2"/>
          <p:cNvSpPr>
            <a:spLocks noGrp="1"/>
          </p:cNvSpPr>
          <p:nvPr>
            <p:ph type="pic" sz="quarter" idx="11"/>
          </p:nvPr>
        </p:nvSpPr>
        <p:spPr>
          <a:xfrm>
            <a:off x="3564585" y="2185987"/>
            <a:ext cx="2316956" cy="2797175"/>
          </a:xfrm>
          <a:prstGeom prst="rect">
            <a:avLst/>
          </a:prstGeom>
        </p:spPr>
        <p:txBody>
          <a:bodyPr/>
          <a:lstStyle/>
          <a:p>
            <a:endParaRPr lang="id-ID" dirty="0"/>
          </a:p>
        </p:txBody>
      </p:sp>
      <p:sp>
        <p:nvSpPr>
          <p:cNvPr id="3" name="Picture Placeholder 2"/>
          <p:cNvSpPr>
            <a:spLocks noGrp="1"/>
          </p:cNvSpPr>
          <p:nvPr>
            <p:ph type="pic" sz="quarter" idx="10"/>
          </p:nvPr>
        </p:nvSpPr>
        <p:spPr>
          <a:xfrm>
            <a:off x="867569" y="2185987"/>
            <a:ext cx="2316956" cy="2797175"/>
          </a:xfrm>
          <a:prstGeom prst="rect">
            <a:avLst/>
          </a:prstGeom>
        </p:spPr>
        <p:txBody>
          <a:bodyPr/>
          <a:lstStyle/>
          <a:p>
            <a:endParaRPr lang="id-ID" dirty="0"/>
          </a:p>
        </p:txBody>
      </p:sp>
      <p:sp>
        <p:nvSpPr>
          <p:cNvPr id="15" name="Picture Placeholder 2"/>
          <p:cNvSpPr>
            <a:spLocks noGrp="1"/>
          </p:cNvSpPr>
          <p:nvPr>
            <p:ph type="pic" sz="quarter" idx="12"/>
          </p:nvPr>
        </p:nvSpPr>
        <p:spPr>
          <a:xfrm>
            <a:off x="6286206" y="2185987"/>
            <a:ext cx="2316956" cy="2797175"/>
          </a:xfrm>
          <a:prstGeom prst="rect">
            <a:avLst/>
          </a:prstGeom>
        </p:spPr>
        <p:txBody>
          <a:bodyPr/>
          <a:lstStyle/>
          <a:p>
            <a:endParaRPr lang="id-ID" dirty="0"/>
          </a:p>
        </p:txBody>
      </p:sp>
      <p:sp>
        <p:nvSpPr>
          <p:cNvPr id="16" name="Picture Placeholder 2"/>
          <p:cNvSpPr>
            <a:spLocks noGrp="1"/>
          </p:cNvSpPr>
          <p:nvPr>
            <p:ph type="pic" sz="quarter" idx="13"/>
          </p:nvPr>
        </p:nvSpPr>
        <p:spPr>
          <a:xfrm>
            <a:off x="9022115" y="2185987"/>
            <a:ext cx="2316956" cy="2797175"/>
          </a:xfrm>
          <a:prstGeom prst="rect">
            <a:avLst/>
          </a:prstGeom>
        </p:spPr>
        <p:txBody>
          <a:bodyPr/>
          <a:lstStyle/>
          <a:p>
            <a:endParaRPr lang="id-ID" dirty="0"/>
          </a:p>
        </p:txBody>
      </p:sp>
      <p:sp>
        <p:nvSpPr>
          <p:cNvPr id="13" name="Shape 13"/>
          <p:cNvSpPr>
            <a:spLocks noGrp="1"/>
          </p:cNvSpPr>
          <p:nvPr>
            <p:ph type="sldNum" sz="quarter" idx="2"/>
          </p:nvPr>
        </p:nvSpPr>
        <p:spPr>
          <a:prstGeom prst="rect">
            <a:avLst/>
          </a:prstGeom>
        </p:spPr>
        <p:txBody>
          <a:bodyPr/>
          <a:lstStyle/>
          <a:p>
            <a:pPr lvl="0"/>
            <a:fld id="{86CB4B4D-7CA3-9044-876B-883B54F8677D}" type="slidenum">
              <a:rPr/>
              <a:t>‹#›</a:t>
            </a:fld>
            <a:endParaRPr dirty="0"/>
          </a:p>
        </p:txBody>
      </p:sp>
    </p:spTree>
    <p:extLst>
      <p:ext uri="{BB962C8B-B14F-4D97-AF65-F5344CB8AC3E}">
        <p14:creationId xmlns:p14="http://schemas.microsoft.com/office/powerpoint/2010/main" val="2304612309"/>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main master">
    <p:spTree>
      <p:nvGrpSpPr>
        <p:cNvPr id="1" name=""/>
        <p:cNvGrpSpPr/>
        <p:nvPr/>
      </p:nvGrpSpPr>
      <p:grpSpPr>
        <a:xfrm>
          <a:off x="0" y="0"/>
          <a:ext cx="0" cy="0"/>
          <a:chOff x="0" y="0"/>
          <a:chExt cx="0" cy="0"/>
        </a:xfrm>
      </p:grpSpPr>
      <p:sp>
        <p:nvSpPr>
          <p:cNvPr id="20" name="Picture Placeholder 19"/>
          <p:cNvSpPr>
            <a:spLocks noGrp="1"/>
          </p:cNvSpPr>
          <p:nvPr>
            <p:ph type="pic" sz="quarter" idx="13"/>
          </p:nvPr>
        </p:nvSpPr>
        <p:spPr>
          <a:xfrm>
            <a:off x="6057772" y="1621640"/>
            <a:ext cx="1822671" cy="1822671"/>
          </a:xfrm>
          <a:custGeom>
            <a:avLst/>
            <a:gdLst>
              <a:gd name="connsiteX0" fmla="*/ 1822671 w 3645342"/>
              <a:gd name="connsiteY0" fmla="*/ 0 h 3645342"/>
              <a:gd name="connsiteX1" fmla="*/ 2025539 w 3645342"/>
              <a:gd name="connsiteY1" fmla="*/ 84031 h 3645342"/>
              <a:gd name="connsiteX2" fmla="*/ 3561312 w 3645342"/>
              <a:gd name="connsiteY2" fmla="*/ 1619803 h 3645342"/>
              <a:gd name="connsiteX3" fmla="*/ 3561312 w 3645342"/>
              <a:gd name="connsiteY3" fmla="*/ 2025539 h 3645342"/>
              <a:gd name="connsiteX4" fmla="*/ 2025539 w 3645342"/>
              <a:gd name="connsiteY4" fmla="*/ 3561312 h 3645342"/>
              <a:gd name="connsiteX5" fmla="*/ 1619803 w 3645342"/>
              <a:gd name="connsiteY5" fmla="*/ 3561312 h 3645342"/>
              <a:gd name="connsiteX6" fmla="*/ 84031 w 3645342"/>
              <a:gd name="connsiteY6" fmla="*/ 2025539 h 3645342"/>
              <a:gd name="connsiteX7" fmla="*/ 84031 w 3645342"/>
              <a:gd name="connsiteY7" fmla="*/ 1619803 h 3645342"/>
              <a:gd name="connsiteX8" fmla="*/ 1619803 w 3645342"/>
              <a:gd name="connsiteY8" fmla="*/ 84031 h 3645342"/>
              <a:gd name="connsiteX9" fmla="*/ 1822671 w 3645342"/>
              <a:gd name="connsiteY9" fmla="*/ 0 h 364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5342" h="3645342">
                <a:moveTo>
                  <a:pt x="1822671" y="0"/>
                </a:moveTo>
                <a:cubicBezTo>
                  <a:pt x="1896095" y="0"/>
                  <a:pt x="1969519" y="28010"/>
                  <a:pt x="2025539" y="84031"/>
                </a:cubicBezTo>
                <a:lnTo>
                  <a:pt x="3561312" y="1619803"/>
                </a:lnTo>
                <a:cubicBezTo>
                  <a:pt x="3673353" y="1731844"/>
                  <a:pt x="3673353" y="1913498"/>
                  <a:pt x="3561312" y="2025539"/>
                </a:cubicBezTo>
                <a:lnTo>
                  <a:pt x="2025539" y="3561312"/>
                </a:lnTo>
                <a:cubicBezTo>
                  <a:pt x="1913498" y="3673353"/>
                  <a:pt x="1731844" y="3673353"/>
                  <a:pt x="1619803" y="3561312"/>
                </a:cubicBezTo>
                <a:lnTo>
                  <a:pt x="84031" y="2025539"/>
                </a:lnTo>
                <a:cubicBezTo>
                  <a:pt x="-28010" y="1913498"/>
                  <a:pt x="-28010" y="1731844"/>
                  <a:pt x="84031" y="1619803"/>
                </a:cubicBezTo>
                <a:lnTo>
                  <a:pt x="1619803" y="84031"/>
                </a:lnTo>
                <a:cubicBezTo>
                  <a:pt x="1675824" y="28010"/>
                  <a:pt x="1749248" y="0"/>
                  <a:pt x="1822671" y="0"/>
                </a:cubicBezTo>
                <a:close/>
              </a:path>
            </a:pathLst>
          </a:custGeom>
        </p:spPr>
        <p:txBody>
          <a:bodyPr wrap="square">
            <a:noAutofit/>
          </a:bodyPr>
          <a:lstStyle/>
          <a:p>
            <a:endParaRPr lang="id-ID" dirty="0"/>
          </a:p>
        </p:txBody>
      </p:sp>
      <p:sp>
        <p:nvSpPr>
          <p:cNvPr id="21" name="Picture Placeholder 20"/>
          <p:cNvSpPr>
            <a:spLocks noGrp="1"/>
          </p:cNvSpPr>
          <p:nvPr>
            <p:ph type="pic" sz="quarter" idx="14"/>
          </p:nvPr>
        </p:nvSpPr>
        <p:spPr>
          <a:xfrm>
            <a:off x="9123283" y="1621640"/>
            <a:ext cx="1822671" cy="1822671"/>
          </a:xfrm>
          <a:custGeom>
            <a:avLst/>
            <a:gdLst>
              <a:gd name="connsiteX0" fmla="*/ 1822671 w 3645342"/>
              <a:gd name="connsiteY0" fmla="*/ 0 h 3645342"/>
              <a:gd name="connsiteX1" fmla="*/ 2025539 w 3645342"/>
              <a:gd name="connsiteY1" fmla="*/ 84031 h 3645342"/>
              <a:gd name="connsiteX2" fmla="*/ 3561312 w 3645342"/>
              <a:gd name="connsiteY2" fmla="*/ 1619803 h 3645342"/>
              <a:gd name="connsiteX3" fmla="*/ 3561312 w 3645342"/>
              <a:gd name="connsiteY3" fmla="*/ 2025539 h 3645342"/>
              <a:gd name="connsiteX4" fmla="*/ 2025539 w 3645342"/>
              <a:gd name="connsiteY4" fmla="*/ 3561312 h 3645342"/>
              <a:gd name="connsiteX5" fmla="*/ 1619803 w 3645342"/>
              <a:gd name="connsiteY5" fmla="*/ 3561312 h 3645342"/>
              <a:gd name="connsiteX6" fmla="*/ 84031 w 3645342"/>
              <a:gd name="connsiteY6" fmla="*/ 2025539 h 3645342"/>
              <a:gd name="connsiteX7" fmla="*/ 84031 w 3645342"/>
              <a:gd name="connsiteY7" fmla="*/ 1619803 h 3645342"/>
              <a:gd name="connsiteX8" fmla="*/ 1619803 w 3645342"/>
              <a:gd name="connsiteY8" fmla="*/ 84031 h 3645342"/>
              <a:gd name="connsiteX9" fmla="*/ 1822671 w 3645342"/>
              <a:gd name="connsiteY9" fmla="*/ 0 h 364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5342" h="3645342">
                <a:moveTo>
                  <a:pt x="1822671" y="0"/>
                </a:moveTo>
                <a:cubicBezTo>
                  <a:pt x="1896095" y="0"/>
                  <a:pt x="1969519" y="28010"/>
                  <a:pt x="2025539" y="84031"/>
                </a:cubicBezTo>
                <a:lnTo>
                  <a:pt x="3561312" y="1619803"/>
                </a:lnTo>
                <a:cubicBezTo>
                  <a:pt x="3673353" y="1731844"/>
                  <a:pt x="3673353" y="1913498"/>
                  <a:pt x="3561312" y="2025539"/>
                </a:cubicBezTo>
                <a:lnTo>
                  <a:pt x="2025539" y="3561312"/>
                </a:lnTo>
                <a:cubicBezTo>
                  <a:pt x="1913498" y="3673353"/>
                  <a:pt x="1731844" y="3673353"/>
                  <a:pt x="1619803" y="3561312"/>
                </a:cubicBezTo>
                <a:lnTo>
                  <a:pt x="84031" y="2025539"/>
                </a:lnTo>
                <a:cubicBezTo>
                  <a:pt x="-28010" y="1913498"/>
                  <a:pt x="-28010" y="1731844"/>
                  <a:pt x="84031" y="1619803"/>
                </a:cubicBezTo>
                <a:lnTo>
                  <a:pt x="1619803" y="84031"/>
                </a:lnTo>
                <a:cubicBezTo>
                  <a:pt x="1675824" y="28010"/>
                  <a:pt x="1749248" y="0"/>
                  <a:pt x="1822671" y="0"/>
                </a:cubicBezTo>
                <a:close/>
              </a:path>
            </a:pathLst>
          </a:custGeom>
        </p:spPr>
        <p:txBody>
          <a:bodyPr wrap="square">
            <a:noAutofit/>
          </a:bodyPr>
          <a:lstStyle/>
          <a:p>
            <a:endParaRPr lang="id-ID" dirty="0"/>
          </a:p>
        </p:txBody>
      </p:sp>
      <p:sp>
        <p:nvSpPr>
          <p:cNvPr id="23" name="Picture Placeholder 22"/>
          <p:cNvSpPr>
            <a:spLocks noGrp="1"/>
          </p:cNvSpPr>
          <p:nvPr>
            <p:ph type="pic" sz="quarter" idx="15"/>
          </p:nvPr>
        </p:nvSpPr>
        <p:spPr>
          <a:xfrm>
            <a:off x="6057772" y="4237796"/>
            <a:ext cx="1822671" cy="1822671"/>
          </a:xfrm>
          <a:custGeom>
            <a:avLst/>
            <a:gdLst>
              <a:gd name="connsiteX0" fmla="*/ 1822671 w 3645342"/>
              <a:gd name="connsiteY0" fmla="*/ 0 h 3645342"/>
              <a:gd name="connsiteX1" fmla="*/ 2025539 w 3645342"/>
              <a:gd name="connsiteY1" fmla="*/ 84031 h 3645342"/>
              <a:gd name="connsiteX2" fmla="*/ 3561312 w 3645342"/>
              <a:gd name="connsiteY2" fmla="*/ 1619803 h 3645342"/>
              <a:gd name="connsiteX3" fmla="*/ 3561312 w 3645342"/>
              <a:gd name="connsiteY3" fmla="*/ 2025539 h 3645342"/>
              <a:gd name="connsiteX4" fmla="*/ 2025539 w 3645342"/>
              <a:gd name="connsiteY4" fmla="*/ 3561312 h 3645342"/>
              <a:gd name="connsiteX5" fmla="*/ 1619803 w 3645342"/>
              <a:gd name="connsiteY5" fmla="*/ 3561312 h 3645342"/>
              <a:gd name="connsiteX6" fmla="*/ 84031 w 3645342"/>
              <a:gd name="connsiteY6" fmla="*/ 2025539 h 3645342"/>
              <a:gd name="connsiteX7" fmla="*/ 84031 w 3645342"/>
              <a:gd name="connsiteY7" fmla="*/ 1619803 h 3645342"/>
              <a:gd name="connsiteX8" fmla="*/ 1619803 w 3645342"/>
              <a:gd name="connsiteY8" fmla="*/ 84031 h 3645342"/>
              <a:gd name="connsiteX9" fmla="*/ 1822671 w 3645342"/>
              <a:gd name="connsiteY9" fmla="*/ 0 h 364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5342" h="3645342">
                <a:moveTo>
                  <a:pt x="1822671" y="0"/>
                </a:moveTo>
                <a:cubicBezTo>
                  <a:pt x="1896095" y="0"/>
                  <a:pt x="1969519" y="28010"/>
                  <a:pt x="2025539" y="84031"/>
                </a:cubicBezTo>
                <a:lnTo>
                  <a:pt x="3561312" y="1619803"/>
                </a:lnTo>
                <a:cubicBezTo>
                  <a:pt x="3673353" y="1731844"/>
                  <a:pt x="3673353" y="1913498"/>
                  <a:pt x="3561312" y="2025539"/>
                </a:cubicBezTo>
                <a:lnTo>
                  <a:pt x="2025539" y="3561312"/>
                </a:lnTo>
                <a:cubicBezTo>
                  <a:pt x="1913498" y="3673353"/>
                  <a:pt x="1731844" y="3673353"/>
                  <a:pt x="1619803" y="3561312"/>
                </a:cubicBezTo>
                <a:lnTo>
                  <a:pt x="84031" y="2025539"/>
                </a:lnTo>
                <a:cubicBezTo>
                  <a:pt x="-28010" y="1913498"/>
                  <a:pt x="-28010" y="1731844"/>
                  <a:pt x="84031" y="1619803"/>
                </a:cubicBezTo>
                <a:lnTo>
                  <a:pt x="1619803" y="84031"/>
                </a:lnTo>
                <a:cubicBezTo>
                  <a:pt x="1675824" y="28010"/>
                  <a:pt x="1749248" y="0"/>
                  <a:pt x="1822671" y="0"/>
                </a:cubicBezTo>
                <a:close/>
              </a:path>
            </a:pathLst>
          </a:custGeom>
        </p:spPr>
        <p:txBody>
          <a:bodyPr wrap="square">
            <a:noAutofit/>
          </a:bodyPr>
          <a:lstStyle/>
          <a:p>
            <a:endParaRPr lang="id-ID" dirty="0"/>
          </a:p>
        </p:txBody>
      </p:sp>
      <p:sp>
        <p:nvSpPr>
          <p:cNvPr id="24" name="Picture Placeholder 23"/>
          <p:cNvSpPr>
            <a:spLocks noGrp="1"/>
          </p:cNvSpPr>
          <p:nvPr>
            <p:ph type="pic" sz="quarter" idx="16"/>
          </p:nvPr>
        </p:nvSpPr>
        <p:spPr>
          <a:xfrm>
            <a:off x="9123283" y="4237796"/>
            <a:ext cx="1822671" cy="1822671"/>
          </a:xfrm>
          <a:custGeom>
            <a:avLst/>
            <a:gdLst>
              <a:gd name="connsiteX0" fmla="*/ 1822671 w 3645342"/>
              <a:gd name="connsiteY0" fmla="*/ 0 h 3645342"/>
              <a:gd name="connsiteX1" fmla="*/ 2025539 w 3645342"/>
              <a:gd name="connsiteY1" fmla="*/ 84031 h 3645342"/>
              <a:gd name="connsiteX2" fmla="*/ 3561312 w 3645342"/>
              <a:gd name="connsiteY2" fmla="*/ 1619803 h 3645342"/>
              <a:gd name="connsiteX3" fmla="*/ 3561312 w 3645342"/>
              <a:gd name="connsiteY3" fmla="*/ 2025539 h 3645342"/>
              <a:gd name="connsiteX4" fmla="*/ 2025539 w 3645342"/>
              <a:gd name="connsiteY4" fmla="*/ 3561312 h 3645342"/>
              <a:gd name="connsiteX5" fmla="*/ 1619803 w 3645342"/>
              <a:gd name="connsiteY5" fmla="*/ 3561312 h 3645342"/>
              <a:gd name="connsiteX6" fmla="*/ 84031 w 3645342"/>
              <a:gd name="connsiteY6" fmla="*/ 2025539 h 3645342"/>
              <a:gd name="connsiteX7" fmla="*/ 84031 w 3645342"/>
              <a:gd name="connsiteY7" fmla="*/ 1619803 h 3645342"/>
              <a:gd name="connsiteX8" fmla="*/ 1619803 w 3645342"/>
              <a:gd name="connsiteY8" fmla="*/ 84031 h 3645342"/>
              <a:gd name="connsiteX9" fmla="*/ 1822671 w 3645342"/>
              <a:gd name="connsiteY9" fmla="*/ 0 h 364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5342" h="3645342">
                <a:moveTo>
                  <a:pt x="1822671" y="0"/>
                </a:moveTo>
                <a:cubicBezTo>
                  <a:pt x="1896095" y="0"/>
                  <a:pt x="1969519" y="28010"/>
                  <a:pt x="2025539" y="84031"/>
                </a:cubicBezTo>
                <a:lnTo>
                  <a:pt x="3561312" y="1619803"/>
                </a:lnTo>
                <a:cubicBezTo>
                  <a:pt x="3673353" y="1731844"/>
                  <a:pt x="3673353" y="1913498"/>
                  <a:pt x="3561312" y="2025539"/>
                </a:cubicBezTo>
                <a:lnTo>
                  <a:pt x="2025539" y="3561312"/>
                </a:lnTo>
                <a:cubicBezTo>
                  <a:pt x="1913498" y="3673353"/>
                  <a:pt x="1731844" y="3673353"/>
                  <a:pt x="1619803" y="3561312"/>
                </a:cubicBezTo>
                <a:lnTo>
                  <a:pt x="84031" y="2025539"/>
                </a:lnTo>
                <a:cubicBezTo>
                  <a:pt x="-28010" y="1913498"/>
                  <a:pt x="-28010" y="1731844"/>
                  <a:pt x="84031" y="1619803"/>
                </a:cubicBezTo>
                <a:lnTo>
                  <a:pt x="1619803" y="84031"/>
                </a:lnTo>
                <a:cubicBezTo>
                  <a:pt x="1675824" y="28010"/>
                  <a:pt x="1749248" y="0"/>
                  <a:pt x="1822671" y="0"/>
                </a:cubicBezTo>
                <a:close/>
              </a:path>
            </a:pathLst>
          </a:custGeom>
        </p:spPr>
        <p:txBody>
          <a:bodyPr wrap="square">
            <a:noAutofit/>
          </a:bodyPr>
          <a:lstStyle/>
          <a:p>
            <a:endParaRPr lang="id-ID" dirty="0"/>
          </a:p>
        </p:txBody>
      </p:sp>
      <p:sp>
        <p:nvSpPr>
          <p:cNvPr id="25" name="Picture Placeholder 24"/>
          <p:cNvSpPr>
            <a:spLocks noGrp="1"/>
          </p:cNvSpPr>
          <p:nvPr>
            <p:ph type="pic" sz="quarter" idx="17"/>
          </p:nvPr>
        </p:nvSpPr>
        <p:spPr>
          <a:xfrm>
            <a:off x="6995798" y="2343150"/>
            <a:ext cx="3028364" cy="3028364"/>
          </a:xfrm>
          <a:custGeom>
            <a:avLst/>
            <a:gdLst>
              <a:gd name="connsiteX0" fmla="*/ 1822671 w 3645342"/>
              <a:gd name="connsiteY0" fmla="*/ 0 h 3645342"/>
              <a:gd name="connsiteX1" fmla="*/ 2025539 w 3645342"/>
              <a:gd name="connsiteY1" fmla="*/ 84031 h 3645342"/>
              <a:gd name="connsiteX2" fmla="*/ 3561312 w 3645342"/>
              <a:gd name="connsiteY2" fmla="*/ 1619803 h 3645342"/>
              <a:gd name="connsiteX3" fmla="*/ 3561312 w 3645342"/>
              <a:gd name="connsiteY3" fmla="*/ 2025539 h 3645342"/>
              <a:gd name="connsiteX4" fmla="*/ 2025539 w 3645342"/>
              <a:gd name="connsiteY4" fmla="*/ 3561312 h 3645342"/>
              <a:gd name="connsiteX5" fmla="*/ 1619803 w 3645342"/>
              <a:gd name="connsiteY5" fmla="*/ 3561312 h 3645342"/>
              <a:gd name="connsiteX6" fmla="*/ 84031 w 3645342"/>
              <a:gd name="connsiteY6" fmla="*/ 2025539 h 3645342"/>
              <a:gd name="connsiteX7" fmla="*/ 84031 w 3645342"/>
              <a:gd name="connsiteY7" fmla="*/ 1619803 h 3645342"/>
              <a:gd name="connsiteX8" fmla="*/ 1619803 w 3645342"/>
              <a:gd name="connsiteY8" fmla="*/ 84031 h 3645342"/>
              <a:gd name="connsiteX9" fmla="*/ 1822671 w 3645342"/>
              <a:gd name="connsiteY9" fmla="*/ 0 h 364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5342" h="3645342">
                <a:moveTo>
                  <a:pt x="1822671" y="0"/>
                </a:moveTo>
                <a:cubicBezTo>
                  <a:pt x="1896095" y="0"/>
                  <a:pt x="1969519" y="28010"/>
                  <a:pt x="2025539" y="84031"/>
                </a:cubicBezTo>
                <a:lnTo>
                  <a:pt x="3561312" y="1619803"/>
                </a:lnTo>
                <a:cubicBezTo>
                  <a:pt x="3673353" y="1731844"/>
                  <a:pt x="3673353" y="1913498"/>
                  <a:pt x="3561312" y="2025539"/>
                </a:cubicBezTo>
                <a:lnTo>
                  <a:pt x="2025539" y="3561312"/>
                </a:lnTo>
                <a:cubicBezTo>
                  <a:pt x="1913498" y="3673353"/>
                  <a:pt x="1731844" y="3673353"/>
                  <a:pt x="1619803" y="3561312"/>
                </a:cubicBezTo>
                <a:lnTo>
                  <a:pt x="84031" y="2025539"/>
                </a:lnTo>
                <a:cubicBezTo>
                  <a:pt x="-28010" y="1913498"/>
                  <a:pt x="-28010" y="1731844"/>
                  <a:pt x="84031" y="1619803"/>
                </a:cubicBezTo>
                <a:lnTo>
                  <a:pt x="1619803" y="84031"/>
                </a:lnTo>
                <a:cubicBezTo>
                  <a:pt x="1675824" y="28010"/>
                  <a:pt x="1749248" y="0"/>
                  <a:pt x="1822671" y="0"/>
                </a:cubicBezTo>
                <a:close/>
              </a:path>
            </a:pathLst>
          </a:custGeom>
        </p:spPr>
        <p:txBody>
          <a:bodyPr wrap="square">
            <a:noAutofit/>
          </a:bodyPr>
          <a:lstStyle/>
          <a:p>
            <a:endParaRPr lang="id-ID" dirty="0"/>
          </a:p>
        </p:txBody>
      </p:sp>
      <p:sp>
        <p:nvSpPr>
          <p:cNvPr id="13" name="Shape 13"/>
          <p:cNvSpPr>
            <a:spLocks noGrp="1"/>
          </p:cNvSpPr>
          <p:nvPr>
            <p:ph type="sldNum" sz="quarter" idx="2"/>
          </p:nvPr>
        </p:nvSpPr>
        <p:spPr>
          <a:prstGeom prst="rect">
            <a:avLst/>
          </a:prstGeom>
        </p:spPr>
        <p:txBody>
          <a:bodyPr/>
          <a:lstStyle/>
          <a:p>
            <a:pPr lvl="0"/>
            <a:fld id="{86CB4B4D-7CA3-9044-876B-883B54F8677D}" type="slidenum">
              <a:rPr/>
              <a:t>‹#›</a:t>
            </a:fld>
            <a:endParaRPr dirty="0"/>
          </a:p>
        </p:txBody>
      </p:sp>
    </p:spTree>
    <p:extLst>
      <p:ext uri="{BB962C8B-B14F-4D97-AF65-F5344CB8AC3E}">
        <p14:creationId xmlns:p14="http://schemas.microsoft.com/office/powerpoint/2010/main" val="1609808612"/>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8_main master">
    <p:spTree>
      <p:nvGrpSpPr>
        <p:cNvPr id="1" name=""/>
        <p:cNvGrpSpPr/>
        <p:nvPr/>
      </p:nvGrpSpPr>
      <p:grpSpPr>
        <a:xfrm>
          <a:off x="0" y="0"/>
          <a:ext cx="0" cy="0"/>
          <a:chOff x="0" y="0"/>
          <a:chExt cx="0" cy="0"/>
        </a:xfrm>
      </p:grpSpPr>
      <p:sp>
        <p:nvSpPr>
          <p:cNvPr id="31" name="Picture Placeholder 2"/>
          <p:cNvSpPr>
            <a:spLocks noGrp="1"/>
          </p:cNvSpPr>
          <p:nvPr>
            <p:ph type="pic" sz="quarter" idx="13"/>
          </p:nvPr>
        </p:nvSpPr>
        <p:spPr>
          <a:xfrm>
            <a:off x="7977569" y="2116138"/>
            <a:ext cx="1544109" cy="1544242"/>
          </a:xfrm>
          <a:prstGeom prst="ellipse">
            <a:avLst/>
          </a:prstGeom>
          <a:ln w="76200">
            <a:solidFill>
              <a:schemeClr val="tx1"/>
            </a:solidFill>
          </a:ln>
        </p:spPr>
        <p:txBody>
          <a:bodyPr/>
          <a:lstStyle/>
          <a:p>
            <a:endParaRPr lang="id-ID" dirty="0"/>
          </a:p>
        </p:txBody>
      </p:sp>
      <p:sp>
        <p:nvSpPr>
          <p:cNvPr id="32" name="Picture Placeholder 2"/>
          <p:cNvSpPr>
            <a:spLocks noGrp="1"/>
          </p:cNvSpPr>
          <p:nvPr>
            <p:ph type="pic" sz="quarter" idx="14"/>
          </p:nvPr>
        </p:nvSpPr>
        <p:spPr>
          <a:xfrm>
            <a:off x="2670323" y="2116138"/>
            <a:ext cx="1544109" cy="1544242"/>
          </a:xfrm>
          <a:prstGeom prst="ellipse">
            <a:avLst/>
          </a:prstGeom>
          <a:ln w="76200">
            <a:solidFill>
              <a:schemeClr val="tx1"/>
            </a:solidFill>
          </a:ln>
        </p:spPr>
        <p:txBody>
          <a:bodyPr/>
          <a:lstStyle/>
          <a:p>
            <a:endParaRPr lang="id-ID" dirty="0"/>
          </a:p>
        </p:txBody>
      </p:sp>
      <p:sp>
        <p:nvSpPr>
          <p:cNvPr id="29" name="Picture Placeholder 2"/>
          <p:cNvSpPr>
            <a:spLocks noGrp="1"/>
          </p:cNvSpPr>
          <p:nvPr>
            <p:ph type="pic" sz="quarter" idx="11"/>
          </p:nvPr>
        </p:nvSpPr>
        <p:spPr>
          <a:xfrm>
            <a:off x="3693581" y="2116138"/>
            <a:ext cx="1899784" cy="1897262"/>
          </a:xfrm>
          <a:prstGeom prst="ellipse">
            <a:avLst/>
          </a:prstGeom>
          <a:ln w="76200">
            <a:solidFill>
              <a:schemeClr val="tx1"/>
            </a:solidFill>
          </a:ln>
        </p:spPr>
        <p:txBody>
          <a:bodyPr/>
          <a:lstStyle/>
          <a:p>
            <a:endParaRPr lang="id-ID" dirty="0"/>
          </a:p>
        </p:txBody>
      </p:sp>
      <p:sp>
        <p:nvSpPr>
          <p:cNvPr id="30" name="Picture Placeholder 2"/>
          <p:cNvSpPr>
            <a:spLocks noGrp="1"/>
          </p:cNvSpPr>
          <p:nvPr>
            <p:ph type="pic" sz="quarter" idx="12"/>
          </p:nvPr>
        </p:nvSpPr>
        <p:spPr>
          <a:xfrm>
            <a:off x="6595827" y="2116138"/>
            <a:ext cx="1899784" cy="1897262"/>
          </a:xfrm>
          <a:prstGeom prst="ellipse">
            <a:avLst/>
          </a:prstGeom>
          <a:ln w="76200">
            <a:solidFill>
              <a:schemeClr val="tx1"/>
            </a:solidFill>
          </a:ln>
        </p:spPr>
        <p:txBody>
          <a:bodyPr/>
          <a:lstStyle/>
          <a:p>
            <a:endParaRPr lang="id-ID" dirty="0"/>
          </a:p>
        </p:txBody>
      </p:sp>
      <p:sp>
        <p:nvSpPr>
          <p:cNvPr id="13" name="Shape 13"/>
          <p:cNvSpPr>
            <a:spLocks noGrp="1"/>
          </p:cNvSpPr>
          <p:nvPr>
            <p:ph type="sldNum" sz="quarter" idx="2"/>
          </p:nvPr>
        </p:nvSpPr>
        <p:spPr>
          <a:prstGeom prst="rect">
            <a:avLst/>
          </a:prstGeom>
        </p:spPr>
        <p:txBody>
          <a:bodyPr/>
          <a:lstStyle/>
          <a:p>
            <a:pPr lvl="0"/>
            <a:fld id="{86CB4B4D-7CA3-9044-876B-883B54F8677D}" type="slidenum">
              <a:rPr/>
              <a:t>‹#›</a:t>
            </a:fld>
            <a:endParaRPr dirty="0"/>
          </a:p>
        </p:txBody>
      </p:sp>
      <p:sp>
        <p:nvSpPr>
          <p:cNvPr id="3" name="Picture Placeholder 2"/>
          <p:cNvSpPr>
            <a:spLocks noGrp="1"/>
          </p:cNvSpPr>
          <p:nvPr>
            <p:ph type="pic" sz="quarter" idx="10"/>
          </p:nvPr>
        </p:nvSpPr>
        <p:spPr>
          <a:xfrm>
            <a:off x="4903395" y="2116138"/>
            <a:ext cx="2385211" cy="2382044"/>
          </a:xfrm>
          <a:prstGeom prst="ellipse">
            <a:avLst/>
          </a:prstGeom>
          <a:ln w="76200">
            <a:solidFill>
              <a:schemeClr val="tx1"/>
            </a:solidFill>
          </a:ln>
        </p:spPr>
        <p:txBody>
          <a:bodyPr/>
          <a:lstStyle/>
          <a:p>
            <a:endParaRPr lang="id-ID" dirty="0"/>
          </a:p>
        </p:txBody>
      </p:sp>
    </p:spTree>
    <p:extLst>
      <p:ext uri="{BB962C8B-B14F-4D97-AF65-F5344CB8AC3E}">
        <p14:creationId xmlns:p14="http://schemas.microsoft.com/office/powerpoint/2010/main" val="4178293830"/>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9_main master">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9687" y="1288257"/>
            <a:ext cx="3355182" cy="5290344"/>
          </a:xfrm>
          <a:prstGeom prst="rect">
            <a:avLst/>
          </a:prstGeom>
        </p:spPr>
        <p:txBody>
          <a:bodyPr/>
          <a:lstStyle/>
          <a:p>
            <a:endParaRPr lang="id-ID" dirty="0"/>
          </a:p>
        </p:txBody>
      </p:sp>
      <p:sp>
        <p:nvSpPr>
          <p:cNvPr id="13" name="Shape 13"/>
          <p:cNvSpPr>
            <a:spLocks noGrp="1"/>
          </p:cNvSpPr>
          <p:nvPr>
            <p:ph type="sldNum" sz="quarter" idx="2"/>
          </p:nvPr>
        </p:nvSpPr>
        <p:spPr>
          <a:prstGeom prst="rect">
            <a:avLst/>
          </a:prstGeom>
        </p:spPr>
        <p:txBody>
          <a:bodyPr/>
          <a:lstStyle/>
          <a:p>
            <a:pPr lvl="0"/>
            <a:fld id="{86CB4B4D-7CA3-9044-876B-883B54F8677D}" type="slidenum">
              <a:rPr/>
              <a:t>‹#›</a:t>
            </a:fld>
            <a:endParaRPr dirty="0"/>
          </a:p>
        </p:txBody>
      </p:sp>
    </p:spTree>
    <p:extLst>
      <p:ext uri="{BB962C8B-B14F-4D97-AF65-F5344CB8AC3E}">
        <p14:creationId xmlns:p14="http://schemas.microsoft.com/office/powerpoint/2010/main" val="3903512022"/>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0_main mast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812800" y="4331494"/>
            <a:ext cx="1764507" cy="732631"/>
          </a:xfrm>
          <a:prstGeom prst="rect">
            <a:avLst/>
          </a:prstGeom>
        </p:spPr>
        <p:txBody>
          <a:bodyPr/>
          <a:lstStyle/>
          <a:p>
            <a:endParaRPr lang="id-ID" dirty="0"/>
          </a:p>
        </p:txBody>
      </p:sp>
      <p:sp>
        <p:nvSpPr>
          <p:cNvPr id="17" name="Picture Placeholder 2"/>
          <p:cNvSpPr>
            <a:spLocks noGrp="1"/>
          </p:cNvSpPr>
          <p:nvPr>
            <p:ph type="pic" sz="quarter" idx="11"/>
          </p:nvPr>
        </p:nvSpPr>
        <p:spPr>
          <a:xfrm>
            <a:off x="812800" y="5321938"/>
            <a:ext cx="1764507" cy="732631"/>
          </a:xfrm>
          <a:prstGeom prst="rect">
            <a:avLst/>
          </a:prstGeom>
        </p:spPr>
        <p:txBody>
          <a:bodyPr/>
          <a:lstStyle/>
          <a:p>
            <a:endParaRPr lang="id-ID" dirty="0"/>
          </a:p>
        </p:txBody>
      </p:sp>
      <p:sp>
        <p:nvSpPr>
          <p:cNvPr id="18" name="Picture Placeholder 2"/>
          <p:cNvSpPr>
            <a:spLocks noGrp="1"/>
          </p:cNvSpPr>
          <p:nvPr>
            <p:ph type="pic" sz="quarter" idx="12"/>
          </p:nvPr>
        </p:nvSpPr>
        <p:spPr>
          <a:xfrm>
            <a:off x="2985816" y="4331494"/>
            <a:ext cx="1764507" cy="732631"/>
          </a:xfrm>
          <a:prstGeom prst="rect">
            <a:avLst/>
          </a:prstGeom>
        </p:spPr>
        <p:txBody>
          <a:bodyPr/>
          <a:lstStyle/>
          <a:p>
            <a:endParaRPr lang="id-ID" dirty="0"/>
          </a:p>
        </p:txBody>
      </p:sp>
      <p:sp>
        <p:nvSpPr>
          <p:cNvPr id="19" name="Picture Placeholder 2"/>
          <p:cNvSpPr>
            <a:spLocks noGrp="1"/>
          </p:cNvSpPr>
          <p:nvPr>
            <p:ph type="pic" sz="quarter" idx="13"/>
          </p:nvPr>
        </p:nvSpPr>
        <p:spPr>
          <a:xfrm>
            <a:off x="2985816" y="5321938"/>
            <a:ext cx="1764507" cy="732631"/>
          </a:xfrm>
          <a:prstGeom prst="rect">
            <a:avLst/>
          </a:prstGeom>
        </p:spPr>
        <p:txBody>
          <a:bodyPr/>
          <a:lstStyle/>
          <a:p>
            <a:endParaRPr lang="id-ID" dirty="0"/>
          </a:p>
        </p:txBody>
      </p:sp>
      <p:sp>
        <p:nvSpPr>
          <p:cNvPr id="20" name="Picture Placeholder 2"/>
          <p:cNvSpPr>
            <a:spLocks noGrp="1"/>
          </p:cNvSpPr>
          <p:nvPr>
            <p:ph type="pic" sz="quarter" idx="14"/>
          </p:nvPr>
        </p:nvSpPr>
        <p:spPr>
          <a:xfrm>
            <a:off x="5204261" y="4331494"/>
            <a:ext cx="1764507" cy="732631"/>
          </a:xfrm>
          <a:prstGeom prst="rect">
            <a:avLst/>
          </a:prstGeom>
        </p:spPr>
        <p:txBody>
          <a:bodyPr/>
          <a:lstStyle/>
          <a:p>
            <a:endParaRPr lang="id-ID" dirty="0"/>
          </a:p>
        </p:txBody>
      </p:sp>
      <p:sp>
        <p:nvSpPr>
          <p:cNvPr id="21" name="Picture Placeholder 2"/>
          <p:cNvSpPr>
            <a:spLocks noGrp="1"/>
          </p:cNvSpPr>
          <p:nvPr>
            <p:ph type="pic" sz="quarter" idx="15"/>
          </p:nvPr>
        </p:nvSpPr>
        <p:spPr>
          <a:xfrm>
            <a:off x="5204261" y="5321938"/>
            <a:ext cx="1764507" cy="732631"/>
          </a:xfrm>
          <a:prstGeom prst="rect">
            <a:avLst/>
          </a:prstGeom>
        </p:spPr>
        <p:txBody>
          <a:bodyPr/>
          <a:lstStyle/>
          <a:p>
            <a:endParaRPr lang="id-ID" dirty="0"/>
          </a:p>
        </p:txBody>
      </p:sp>
      <p:sp>
        <p:nvSpPr>
          <p:cNvPr id="22" name="Picture Placeholder 2"/>
          <p:cNvSpPr>
            <a:spLocks noGrp="1"/>
          </p:cNvSpPr>
          <p:nvPr>
            <p:ph type="pic" sz="quarter" idx="16"/>
          </p:nvPr>
        </p:nvSpPr>
        <p:spPr>
          <a:xfrm>
            <a:off x="7422705" y="4331494"/>
            <a:ext cx="1764507" cy="732631"/>
          </a:xfrm>
          <a:prstGeom prst="rect">
            <a:avLst/>
          </a:prstGeom>
        </p:spPr>
        <p:txBody>
          <a:bodyPr/>
          <a:lstStyle/>
          <a:p>
            <a:endParaRPr lang="id-ID" dirty="0"/>
          </a:p>
        </p:txBody>
      </p:sp>
      <p:sp>
        <p:nvSpPr>
          <p:cNvPr id="23" name="Picture Placeholder 2"/>
          <p:cNvSpPr>
            <a:spLocks noGrp="1"/>
          </p:cNvSpPr>
          <p:nvPr>
            <p:ph type="pic" sz="quarter" idx="17"/>
          </p:nvPr>
        </p:nvSpPr>
        <p:spPr>
          <a:xfrm>
            <a:off x="7422705" y="5321938"/>
            <a:ext cx="1764507" cy="732631"/>
          </a:xfrm>
          <a:prstGeom prst="rect">
            <a:avLst/>
          </a:prstGeom>
        </p:spPr>
        <p:txBody>
          <a:bodyPr/>
          <a:lstStyle/>
          <a:p>
            <a:endParaRPr lang="id-ID" dirty="0"/>
          </a:p>
        </p:txBody>
      </p:sp>
      <p:sp>
        <p:nvSpPr>
          <p:cNvPr id="24" name="Picture Placeholder 2"/>
          <p:cNvSpPr>
            <a:spLocks noGrp="1"/>
          </p:cNvSpPr>
          <p:nvPr>
            <p:ph type="pic" sz="quarter" idx="18"/>
          </p:nvPr>
        </p:nvSpPr>
        <p:spPr>
          <a:xfrm>
            <a:off x="9634953" y="4331494"/>
            <a:ext cx="1764507" cy="732631"/>
          </a:xfrm>
          <a:prstGeom prst="rect">
            <a:avLst/>
          </a:prstGeom>
        </p:spPr>
        <p:txBody>
          <a:bodyPr/>
          <a:lstStyle/>
          <a:p>
            <a:endParaRPr lang="id-ID" dirty="0"/>
          </a:p>
        </p:txBody>
      </p:sp>
      <p:sp>
        <p:nvSpPr>
          <p:cNvPr id="25" name="Picture Placeholder 2"/>
          <p:cNvSpPr>
            <a:spLocks noGrp="1"/>
          </p:cNvSpPr>
          <p:nvPr>
            <p:ph type="pic" sz="quarter" idx="19"/>
          </p:nvPr>
        </p:nvSpPr>
        <p:spPr>
          <a:xfrm>
            <a:off x="9634953" y="5321938"/>
            <a:ext cx="1764507" cy="732631"/>
          </a:xfrm>
          <a:prstGeom prst="rect">
            <a:avLst/>
          </a:prstGeom>
        </p:spPr>
        <p:txBody>
          <a:bodyPr/>
          <a:lstStyle/>
          <a:p>
            <a:endParaRPr lang="id-ID" dirty="0"/>
          </a:p>
        </p:txBody>
      </p:sp>
      <p:sp>
        <p:nvSpPr>
          <p:cNvPr id="13" name="Shape 13"/>
          <p:cNvSpPr>
            <a:spLocks noGrp="1"/>
          </p:cNvSpPr>
          <p:nvPr>
            <p:ph type="sldNum" sz="quarter" idx="2"/>
          </p:nvPr>
        </p:nvSpPr>
        <p:spPr>
          <a:prstGeom prst="rect">
            <a:avLst/>
          </a:prstGeom>
        </p:spPr>
        <p:txBody>
          <a:bodyPr/>
          <a:lstStyle/>
          <a:p>
            <a:pPr lvl="0"/>
            <a:fld id="{86CB4B4D-7CA3-9044-876B-883B54F8677D}" type="slidenum">
              <a:rPr/>
              <a:t>‹#›</a:t>
            </a:fld>
            <a:endParaRPr dirty="0"/>
          </a:p>
        </p:txBody>
      </p:sp>
    </p:spTree>
    <p:extLst>
      <p:ext uri="{BB962C8B-B14F-4D97-AF65-F5344CB8AC3E}">
        <p14:creationId xmlns:p14="http://schemas.microsoft.com/office/powerpoint/2010/main" val="983849717"/>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_main master">
    <p:spTree>
      <p:nvGrpSpPr>
        <p:cNvPr id="1" name=""/>
        <p:cNvGrpSpPr/>
        <p:nvPr/>
      </p:nvGrpSpPr>
      <p:grpSpPr>
        <a:xfrm>
          <a:off x="0" y="0"/>
          <a:ext cx="0" cy="0"/>
          <a:chOff x="0" y="0"/>
          <a:chExt cx="0" cy="0"/>
        </a:xfrm>
      </p:grpSpPr>
      <p:sp>
        <p:nvSpPr>
          <p:cNvPr id="20" name="Picture Placeholder 2"/>
          <p:cNvSpPr>
            <a:spLocks noGrp="1"/>
          </p:cNvSpPr>
          <p:nvPr>
            <p:ph type="pic" sz="quarter" idx="14"/>
          </p:nvPr>
        </p:nvSpPr>
        <p:spPr>
          <a:xfrm>
            <a:off x="3139243" y="1956927"/>
            <a:ext cx="1935744" cy="732631"/>
          </a:xfrm>
          <a:prstGeom prst="rect">
            <a:avLst/>
          </a:prstGeom>
        </p:spPr>
        <p:txBody>
          <a:bodyPr/>
          <a:lstStyle/>
          <a:p>
            <a:endParaRPr lang="id-ID" dirty="0"/>
          </a:p>
        </p:txBody>
      </p:sp>
      <p:sp>
        <p:nvSpPr>
          <p:cNvPr id="33" name="Picture Placeholder 2"/>
          <p:cNvSpPr>
            <a:spLocks noGrp="1"/>
          </p:cNvSpPr>
          <p:nvPr>
            <p:ph type="pic" sz="quarter" idx="16"/>
          </p:nvPr>
        </p:nvSpPr>
        <p:spPr>
          <a:xfrm>
            <a:off x="812492" y="1956927"/>
            <a:ext cx="1935744" cy="732631"/>
          </a:xfrm>
          <a:prstGeom prst="rect">
            <a:avLst/>
          </a:prstGeom>
        </p:spPr>
        <p:txBody>
          <a:bodyPr/>
          <a:lstStyle/>
          <a:p>
            <a:endParaRPr lang="id-ID" dirty="0"/>
          </a:p>
        </p:txBody>
      </p:sp>
      <p:sp>
        <p:nvSpPr>
          <p:cNvPr id="34" name="Picture Placeholder 2"/>
          <p:cNvSpPr>
            <a:spLocks noGrp="1"/>
          </p:cNvSpPr>
          <p:nvPr>
            <p:ph type="pic" sz="quarter" idx="17"/>
          </p:nvPr>
        </p:nvSpPr>
        <p:spPr>
          <a:xfrm>
            <a:off x="3139243" y="2784639"/>
            <a:ext cx="1935744" cy="732631"/>
          </a:xfrm>
          <a:prstGeom prst="rect">
            <a:avLst/>
          </a:prstGeom>
        </p:spPr>
        <p:txBody>
          <a:bodyPr/>
          <a:lstStyle/>
          <a:p>
            <a:endParaRPr lang="id-ID" dirty="0"/>
          </a:p>
        </p:txBody>
      </p:sp>
      <p:sp>
        <p:nvSpPr>
          <p:cNvPr id="35" name="Picture Placeholder 2"/>
          <p:cNvSpPr>
            <a:spLocks noGrp="1"/>
          </p:cNvSpPr>
          <p:nvPr>
            <p:ph type="pic" sz="quarter" idx="18"/>
          </p:nvPr>
        </p:nvSpPr>
        <p:spPr>
          <a:xfrm>
            <a:off x="812492" y="2784639"/>
            <a:ext cx="1935744" cy="732631"/>
          </a:xfrm>
          <a:prstGeom prst="rect">
            <a:avLst/>
          </a:prstGeom>
        </p:spPr>
        <p:txBody>
          <a:bodyPr/>
          <a:lstStyle/>
          <a:p>
            <a:endParaRPr lang="id-ID" dirty="0"/>
          </a:p>
        </p:txBody>
      </p:sp>
      <p:sp>
        <p:nvSpPr>
          <p:cNvPr id="36" name="Picture Placeholder 2"/>
          <p:cNvSpPr>
            <a:spLocks noGrp="1"/>
          </p:cNvSpPr>
          <p:nvPr>
            <p:ph type="pic" sz="quarter" idx="19"/>
          </p:nvPr>
        </p:nvSpPr>
        <p:spPr>
          <a:xfrm>
            <a:off x="3139243" y="3605440"/>
            <a:ext cx="1935744" cy="732631"/>
          </a:xfrm>
          <a:prstGeom prst="rect">
            <a:avLst/>
          </a:prstGeom>
        </p:spPr>
        <p:txBody>
          <a:bodyPr/>
          <a:lstStyle/>
          <a:p>
            <a:endParaRPr lang="id-ID" dirty="0"/>
          </a:p>
        </p:txBody>
      </p:sp>
      <p:sp>
        <p:nvSpPr>
          <p:cNvPr id="37" name="Picture Placeholder 2"/>
          <p:cNvSpPr>
            <a:spLocks noGrp="1"/>
          </p:cNvSpPr>
          <p:nvPr>
            <p:ph type="pic" sz="quarter" idx="20"/>
          </p:nvPr>
        </p:nvSpPr>
        <p:spPr>
          <a:xfrm>
            <a:off x="812492" y="3605440"/>
            <a:ext cx="1935744" cy="732631"/>
          </a:xfrm>
          <a:prstGeom prst="rect">
            <a:avLst/>
          </a:prstGeom>
        </p:spPr>
        <p:txBody>
          <a:bodyPr/>
          <a:lstStyle/>
          <a:p>
            <a:endParaRPr lang="id-ID" dirty="0"/>
          </a:p>
        </p:txBody>
      </p:sp>
      <p:sp>
        <p:nvSpPr>
          <p:cNvPr id="38" name="Picture Placeholder 2"/>
          <p:cNvSpPr>
            <a:spLocks noGrp="1"/>
          </p:cNvSpPr>
          <p:nvPr>
            <p:ph type="pic" sz="quarter" idx="21"/>
          </p:nvPr>
        </p:nvSpPr>
        <p:spPr>
          <a:xfrm>
            <a:off x="3139243" y="4426575"/>
            <a:ext cx="1935744" cy="732631"/>
          </a:xfrm>
          <a:prstGeom prst="rect">
            <a:avLst/>
          </a:prstGeom>
        </p:spPr>
        <p:txBody>
          <a:bodyPr/>
          <a:lstStyle/>
          <a:p>
            <a:endParaRPr lang="id-ID" dirty="0"/>
          </a:p>
        </p:txBody>
      </p:sp>
      <p:sp>
        <p:nvSpPr>
          <p:cNvPr id="39" name="Picture Placeholder 2"/>
          <p:cNvSpPr>
            <a:spLocks noGrp="1"/>
          </p:cNvSpPr>
          <p:nvPr>
            <p:ph type="pic" sz="quarter" idx="22"/>
          </p:nvPr>
        </p:nvSpPr>
        <p:spPr>
          <a:xfrm>
            <a:off x="812492" y="4426575"/>
            <a:ext cx="1935744" cy="732631"/>
          </a:xfrm>
          <a:prstGeom prst="rect">
            <a:avLst/>
          </a:prstGeom>
        </p:spPr>
        <p:txBody>
          <a:bodyPr/>
          <a:lstStyle/>
          <a:p>
            <a:endParaRPr lang="id-ID" dirty="0"/>
          </a:p>
        </p:txBody>
      </p:sp>
      <p:sp>
        <p:nvSpPr>
          <p:cNvPr id="40" name="Picture Placeholder 2"/>
          <p:cNvSpPr>
            <a:spLocks noGrp="1"/>
          </p:cNvSpPr>
          <p:nvPr>
            <p:ph type="pic" sz="quarter" idx="23"/>
          </p:nvPr>
        </p:nvSpPr>
        <p:spPr>
          <a:xfrm>
            <a:off x="3139243" y="5247709"/>
            <a:ext cx="1935744" cy="732631"/>
          </a:xfrm>
          <a:prstGeom prst="rect">
            <a:avLst/>
          </a:prstGeom>
        </p:spPr>
        <p:txBody>
          <a:bodyPr/>
          <a:lstStyle/>
          <a:p>
            <a:endParaRPr lang="id-ID" dirty="0"/>
          </a:p>
        </p:txBody>
      </p:sp>
      <p:sp>
        <p:nvSpPr>
          <p:cNvPr id="41" name="Picture Placeholder 2"/>
          <p:cNvSpPr>
            <a:spLocks noGrp="1"/>
          </p:cNvSpPr>
          <p:nvPr>
            <p:ph type="pic" sz="quarter" idx="24"/>
          </p:nvPr>
        </p:nvSpPr>
        <p:spPr>
          <a:xfrm>
            <a:off x="812492" y="5247709"/>
            <a:ext cx="1935744" cy="732631"/>
          </a:xfrm>
          <a:prstGeom prst="rect">
            <a:avLst/>
          </a:prstGeom>
        </p:spPr>
        <p:txBody>
          <a:bodyPr/>
          <a:lstStyle/>
          <a:p>
            <a:endParaRPr lang="id-ID" dirty="0"/>
          </a:p>
        </p:txBody>
      </p:sp>
      <p:sp>
        <p:nvSpPr>
          <p:cNvPr id="13" name="Shape 13"/>
          <p:cNvSpPr>
            <a:spLocks noGrp="1"/>
          </p:cNvSpPr>
          <p:nvPr>
            <p:ph type="sldNum" sz="quarter" idx="2"/>
          </p:nvPr>
        </p:nvSpPr>
        <p:spPr>
          <a:prstGeom prst="rect">
            <a:avLst/>
          </a:prstGeom>
        </p:spPr>
        <p:txBody>
          <a:bodyPr/>
          <a:lstStyle/>
          <a:p>
            <a:pPr lvl="0"/>
            <a:fld id="{86CB4B4D-7CA3-9044-876B-883B54F8677D}" type="slidenum">
              <a:rPr/>
              <a:t>‹#›</a:t>
            </a:fld>
            <a:endParaRPr dirty="0"/>
          </a:p>
        </p:txBody>
      </p:sp>
    </p:spTree>
    <p:extLst>
      <p:ext uri="{BB962C8B-B14F-4D97-AF65-F5344CB8AC3E}">
        <p14:creationId xmlns:p14="http://schemas.microsoft.com/office/powerpoint/2010/main" val="1914647947"/>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_main mast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574006" y="2266157"/>
            <a:ext cx="3308350" cy="3308350"/>
          </a:xfrm>
          <a:prstGeom prst="ellipse">
            <a:avLst/>
          </a:prstGeom>
          <a:ln w="88900">
            <a:solidFill>
              <a:schemeClr val="accent6"/>
            </a:solidFill>
          </a:ln>
        </p:spPr>
        <p:txBody>
          <a:bodyPr/>
          <a:lstStyle/>
          <a:p>
            <a:endParaRPr lang="id-ID" dirty="0"/>
          </a:p>
        </p:txBody>
      </p:sp>
      <p:sp>
        <p:nvSpPr>
          <p:cNvPr id="13" name="Shape 13"/>
          <p:cNvSpPr>
            <a:spLocks noGrp="1"/>
          </p:cNvSpPr>
          <p:nvPr>
            <p:ph type="sldNum" sz="quarter" idx="2"/>
          </p:nvPr>
        </p:nvSpPr>
        <p:spPr>
          <a:prstGeom prst="rect">
            <a:avLst/>
          </a:prstGeom>
        </p:spPr>
        <p:txBody>
          <a:bodyPr/>
          <a:lstStyle/>
          <a:p>
            <a:pPr lvl="0"/>
            <a:fld id="{86CB4B4D-7CA3-9044-876B-883B54F8677D}" type="slidenum">
              <a:rPr/>
              <a:t>‹#›</a:t>
            </a:fld>
            <a:endParaRPr dirty="0"/>
          </a:p>
        </p:txBody>
      </p:sp>
    </p:spTree>
    <p:extLst>
      <p:ext uri="{BB962C8B-B14F-4D97-AF65-F5344CB8AC3E}">
        <p14:creationId xmlns:p14="http://schemas.microsoft.com/office/powerpoint/2010/main" val="1570898998"/>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3_main master">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343400" y="1504157"/>
            <a:ext cx="2305050" cy="4679950"/>
          </a:xfrm>
          <a:prstGeom prst="rect">
            <a:avLst/>
          </a:prstGeom>
        </p:spPr>
        <p:txBody>
          <a:bodyPr/>
          <a:lstStyle/>
          <a:p>
            <a:endParaRPr lang="id-ID" dirty="0"/>
          </a:p>
        </p:txBody>
      </p:sp>
      <p:sp>
        <p:nvSpPr>
          <p:cNvPr id="9" name="Picture Placeholder 6"/>
          <p:cNvSpPr>
            <a:spLocks noGrp="1"/>
          </p:cNvSpPr>
          <p:nvPr>
            <p:ph type="pic" sz="quarter" idx="11"/>
          </p:nvPr>
        </p:nvSpPr>
        <p:spPr>
          <a:xfrm>
            <a:off x="6730982" y="1504157"/>
            <a:ext cx="2305050" cy="4679950"/>
          </a:xfrm>
          <a:prstGeom prst="rect">
            <a:avLst/>
          </a:prstGeom>
        </p:spPr>
        <p:txBody>
          <a:bodyPr/>
          <a:lstStyle/>
          <a:p>
            <a:endParaRPr lang="id-ID" dirty="0"/>
          </a:p>
        </p:txBody>
      </p:sp>
      <p:sp>
        <p:nvSpPr>
          <p:cNvPr id="10" name="Picture Placeholder 6"/>
          <p:cNvSpPr>
            <a:spLocks noGrp="1"/>
          </p:cNvSpPr>
          <p:nvPr>
            <p:ph type="pic" sz="quarter" idx="12"/>
          </p:nvPr>
        </p:nvSpPr>
        <p:spPr>
          <a:xfrm>
            <a:off x="9116318" y="1504157"/>
            <a:ext cx="2305050" cy="4679950"/>
          </a:xfrm>
          <a:prstGeom prst="rect">
            <a:avLst/>
          </a:prstGeom>
        </p:spPr>
        <p:txBody>
          <a:bodyPr/>
          <a:lstStyle/>
          <a:p>
            <a:endParaRPr lang="id-ID" dirty="0"/>
          </a:p>
        </p:txBody>
      </p:sp>
      <p:sp>
        <p:nvSpPr>
          <p:cNvPr id="13" name="Shape 13"/>
          <p:cNvSpPr>
            <a:spLocks noGrp="1"/>
          </p:cNvSpPr>
          <p:nvPr>
            <p:ph type="sldNum" sz="quarter" idx="2"/>
          </p:nvPr>
        </p:nvSpPr>
        <p:spPr>
          <a:prstGeom prst="rect">
            <a:avLst/>
          </a:prstGeom>
        </p:spPr>
        <p:txBody>
          <a:bodyPr/>
          <a:lstStyle/>
          <a:p>
            <a:pPr lvl="0"/>
            <a:fld id="{86CB4B4D-7CA3-9044-876B-883B54F8677D}" type="slidenum">
              <a:rPr/>
              <a:t>‹#›</a:t>
            </a:fld>
            <a:endParaRPr dirty="0"/>
          </a:p>
        </p:txBody>
      </p:sp>
    </p:spTree>
    <p:extLst>
      <p:ext uri="{BB962C8B-B14F-4D97-AF65-F5344CB8AC3E}">
        <p14:creationId xmlns:p14="http://schemas.microsoft.com/office/powerpoint/2010/main" val="107326450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Lead-in">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390B8EC-E3F2-1E43-D908-321DB71C44E7}"/>
              </a:ext>
            </a:extLst>
          </p:cNvPr>
          <p:cNvGrpSpPr/>
          <p:nvPr userDrawn="1"/>
        </p:nvGrpSpPr>
        <p:grpSpPr>
          <a:xfrm>
            <a:off x="-1" y="6101693"/>
            <a:ext cx="11937366" cy="638810"/>
            <a:chOff x="-1" y="6101693"/>
            <a:chExt cx="11937366" cy="638810"/>
          </a:xfrm>
        </p:grpSpPr>
        <p:sp>
          <p:nvSpPr>
            <p:cNvPr id="9" name="Rectangle 8">
              <a:extLst>
                <a:ext uri="{FF2B5EF4-FFF2-40B4-BE49-F238E27FC236}">
                  <a16:creationId xmlns:a16="http://schemas.microsoft.com/office/drawing/2014/main" id="{CFB3AD93-A882-0E95-3649-81898B4DACF9}"/>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C40E209F-8DF0-E5C0-644F-BF271193E15D}"/>
                </a:ext>
              </a:extLst>
            </p:cNvPr>
            <p:cNvGrpSpPr/>
            <p:nvPr userDrawn="1"/>
          </p:nvGrpSpPr>
          <p:grpSpPr>
            <a:xfrm>
              <a:off x="11303635" y="6101693"/>
              <a:ext cx="633730" cy="638810"/>
              <a:chOff x="0" y="-13962"/>
              <a:chExt cx="887095" cy="894080"/>
            </a:xfrm>
          </p:grpSpPr>
          <p:pic>
            <p:nvPicPr>
              <p:cNvPr id="12" name="Picture 11" descr="A black background with blue text&#10;&#10;Description automatically generated">
                <a:extLst>
                  <a:ext uri="{FF2B5EF4-FFF2-40B4-BE49-F238E27FC236}">
                    <a16:creationId xmlns:a16="http://schemas.microsoft.com/office/drawing/2014/main" id="{B12328F6-CD0A-B87B-9643-E7002D063369}"/>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13" name="Rectangle 12">
                <a:extLst>
                  <a:ext uri="{FF2B5EF4-FFF2-40B4-BE49-F238E27FC236}">
                    <a16:creationId xmlns:a16="http://schemas.microsoft.com/office/drawing/2014/main" id="{939995C0-0BD0-46F6-A9C2-5DF5625F1C1E}"/>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11" name="AIR.org">
              <a:extLst>
                <a:ext uri="{FF2B5EF4-FFF2-40B4-BE49-F238E27FC236}">
                  <a16:creationId xmlns:a16="http://schemas.microsoft.com/office/drawing/2014/main" id="{841D2BA8-804E-A583-C47B-FFFB04BAF927}"/>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2" name="Title 1">
            <a:extLst>
              <a:ext uri="{FF2B5EF4-FFF2-40B4-BE49-F238E27FC236}">
                <a16:creationId xmlns:a16="http://schemas.microsoft.com/office/drawing/2014/main" id="{1F6B8B60-8939-43D3-9881-45DEF52BCD41}"/>
              </a:ext>
            </a:extLst>
          </p:cNvPr>
          <p:cNvSpPr>
            <a:spLocks noGrp="1"/>
          </p:cNvSpPr>
          <p:nvPr>
            <p:ph type="title" hasCustomPrompt="1"/>
          </p:nvPr>
        </p:nvSpPr>
        <p:spPr>
          <a:xfrm>
            <a:off x="458724" y="0"/>
            <a:ext cx="11274552" cy="1051560"/>
          </a:xfrm>
          <a:prstGeom prst="rect">
            <a:avLst/>
          </a:prstGeom>
        </p:spPr>
        <p:txBody>
          <a:bodyPr/>
          <a:lstStyle>
            <a:lvl1pPr>
              <a:defRPr/>
            </a:lvl1pPr>
          </a:lstStyle>
          <a:p>
            <a:r>
              <a:rPr lang="en-US"/>
              <a:t>Title and Content With Lead-in Paragraph</a:t>
            </a:r>
          </a:p>
        </p:txBody>
      </p:sp>
      <p:sp>
        <p:nvSpPr>
          <p:cNvPr id="4" name="Lead-in Placeholder 3">
            <a:extLst>
              <a:ext uri="{FF2B5EF4-FFF2-40B4-BE49-F238E27FC236}">
                <a16:creationId xmlns:a16="http://schemas.microsoft.com/office/drawing/2014/main" id="{D32E9536-91D3-4E92-BF19-C25BEEB40283}"/>
              </a:ext>
            </a:extLst>
          </p:cNvPr>
          <p:cNvSpPr>
            <a:spLocks noGrp="1"/>
          </p:cNvSpPr>
          <p:nvPr>
            <p:ph type="body" sz="quarter" idx="17" hasCustomPrompt="1"/>
          </p:nvPr>
        </p:nvSpPr>
        <p:spPr>
          <a:xfrm>
            <a:off x="457200" y="1307592"/>
            <a:ext cx="11277600" cy="1143000"/>
          </a:xfrm>
          <a:prstGeom prst="rect">
            <a:avLst/>
          </a:prstGeom>
          <a:solidFill>
            <a:schemeClr val="accent2">
              <a:lumMod val="20000"/>
              <a:lumOff val="80000"/>
            </a:schemeClr>
          </a:solidFill>
        </p:spPr>
        <p:txBody>
          <a:bodyPr lIns="118872" rIns="118872">
            <a:noAutofit/>
          </a:bodyPr>
          <a:lstStyle>
            <a:lvl1pPr marL="0" indent="0">
              <a:buNone/>
              <a:defRPr sz="1800"/>
            </a:lvl1pPr>
            <a:lvl2pPr>
              <a:defRPr sz="1500"/>
            </a:lvl2pPr>
            <a:lvl3pPr>
              <a:defRPr sz="1500"/>
            </a:lvl3pPr>
            <a:lvl4pPr>
              <a:defRPr sz="1500"/>
            </a:lvl4pPr>
            <a:lvl5pPr>
              <a:defRPr sz="1500"/>
            </a:lvl5pPr>
          </a:lstStyle>
          <a:p>
            <a:pPr lvl="0"/>
            <a:r>
              <a:rPr lang="en-US"/>
              <a:t>Lead-in paragraph</a:t>
            </a:r>
          </a:p>
        </p:txBody>
      </p:sp>
      <p:sp>
        <p:nvSpPr>
          <p:cNvPr id="6" name="Content Placeholder 5">
            <a:extLst>
              <a:ext uri="{FF2B5EF4-FFF2-40B4-BE49-F238E27FC236}">
                <a16:creationId xmlns:a16="http://schemas.microsoft.com/office/drawing/2014/main" id="{A128698D-903A-4A32-BC3D-588F2292390E}"/>
              </a:ext>
            </a:extLst>
          </p:cNvPr>
          <p:cNvSpPr>
            <a:spLocks noGrp="1"/>
          </p:cNvSpPr>
          <p:nvPr>
            <p:ph sz="quarter" idx="20" hasCustomPrompt="1"/>
          </p:nvPr>
        </p:nvSpPr>
        <p:spPr>
          <a:xfrm>
            <a:off x="457200" y="2633667"/>
            <a:ext cx="11277600" cy="3171825"/>
          </a:xfrm>
          <a:prstGeom prst="rect">
            <a:avLst/>
          </a:prstGeom>
        </p:spPr>
        <p:txBody>
          <a:bodyPr>
            <a:normAutofit/>
          </a:bodyPr>
          <a:lstStyle>
            <a:lvl1pPr>
              <a:defRPr sz="1800"/>
            </a:lvl1pPr>
            <a:lvl2pPr>
              <a:defRPr sz="1800"/>
            </a:lvl2pPr>
            <a:lvl3pPr>
              <a:defRPr sz="1800"/>
            </a:lvl3pPr>
            <a:lvl4pPr>
              <a:defRPr sz="1800"/>
            </a:lvl4pPr>
            <a:lvl5pPr>
              <a:defRPr sz="180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8" name="Note Placeholder 3">
            <a:extLst>
              <a:ext uri="{FF2B5EF4-FFF2-40B4-BE49-F238E27FC236}">
                <a16:creationId xmlns:a16="http://schemas.microsoft.com/office/drawing/2014/main" id="{AF2CAEDF-A655-4DD9-A981-DBB495D58E8F}"/>
              </a:ext>
            </a:extLst>
          </p:cNvPr>
          <p:cNvSpPr>
            <a:spLocks noGrp="1"/>
          </p:cNvSpPr>
          <p:nvPr>
            <p:ph type="body" sz="quarter" idx="14" hasCustomPrompt="1"/>
          </p:nvPr>
        </p:nvSpPr>
        <p:spPr>
          <a:xfrm>
            <a:off x="457201" y="5806276"/>
            <a:ext cx="11277600" cy="338328"/>
          </a:xfrm>
          <a:prstGeom prst="rect">
            <a:avLst/>
          </a:prstGeo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5" name="Slide Number Placeholder 22">
            <a:extLst>
              <a:ext uri="{FF2B5EF4-FFF2-40B4-BE49-F238E27FC236}">
                <a16:creationId xmlns:a16="http://schemas.microsoft.com/office/drawing/2014/main" id="{A829D053-98C8-FA3E-8BB7-C8769A491624}"/>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3076636235"/>
      </p:ext>
    </p:extLst>
  </p:cSld>
  <p:clrMapOvr>
    <a:masterClrMapping/>
  </p:clrMapOvr>
  <p:extLst>
    <p:ext uri="{DCECCB84-F9BA-43D5-87BE-67443E8EF086}">
      <p15:sldGuideLst xmlns:p15="http://schemas.microsoft.com/office/powerpoint/2012/main">
        <p15:guide id="1" orient="horz" pos="600">
          <p15:clr>
            <a:srgbClr val="FBAE40"/>
          </p15:clr>
        </p15:guide>
        <p15:guide id="2" pos="216">
          <p15:clr>
            <a:srgbClr val="FBAE40"/>
          </p15:clr>
        </p15:guide>
        <p15:guide id="3" pos="5544">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4_main mast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809332" y="1799432"/>
            <a:ext cx="2556669" cy="2654300"/>
          </a:xfrm>
          <a:prstGeom prst="rect">
            <a:avLst/>
          </a:prstGeom>
        </p:spPr>
        <p:txBody>
          <a:bodyPr/>
          <a:lstStyle/>
          <a:p>
            <a:endParaRPr lang="id-ID" dirty="0"/>
          </a:p>
        </p:txBody>
      </p:sp>
      <p:sp>
        <p:nvSpPr>
          <p:cNvPr id="16" name="Picture Placeholder 2"/>
          <p:cNvSpPr>
            <a:spLocks noGrp="1"/>
          </p:cNvSpPr>
          <p:nvPr>
            <p:ph type="pic" sz="quarter" idx="11"/>
          </p:nvPr>
        </p:nvSpPr>
        <p:spPr>
          <a:xfrm>
            <a:off x="7425729" y="1799432"/>
            <a:ext cx="1373835" cy="2654300"/>
          </a:xfrm>
          <a:prstGeom prst="rect">
            <a:avLst/>
          </a:prstGeom>
        </p:spPr>
        <p:txBody>
          <a:bodyPr/>
          <a:lstStyle/>
          <a:p>
            <a:endParaRPr lang="id-ID" dirty="0"/>
          </a:p>
        </p:txBody>
      </p:sp>
      <p:sp>
        <p:nvSpPr>
          <p:cNvPr id="17" name="Picture Placeholder 2"/>
          <p:cNvSpPr>
            <a:spLocks noGrp="1"/>
          </p:cNvSpPr>
          <p:nvPr>
            <p:ph type="pic" sz="quarter" idx="12"/>
          </p:nvPr>
        </p:nvSpPr>
        <p:spPr>
          <a:xfrm>
            <a:off x="8859292" y="1799432"/>
            <a:ext cx="2557066" cy="1327197"/>
          </a:xfrm>
          <a:prstGeom prst="rect">
            <a:avLst/>
          </a:prstGeom>
        </p:spPr>
        <p:txBody>
          <a:bodyPr/>
          <a:lstStyle/>
          <a:p>
            <a:endParaRPr lang="id-ID" dirty="0"/>
          </a:p>
        </p:txBody>
      </p:sp>
      <p:sp>
        <p:nvSpPr>
          <p:cNvPr id="18" name="Picture Placeholder 2"/>
          <p:cNvSpPr>
            <a:spLocks noGrp="1"/>
          </p:cNvSpPr>
          <p:nvPr>
            <p:ph type="pic" sz="quarter" idx="13"/>
          </p:nvPr>
        </p:nvSpPr>
        <p:spPr>
          <a:xfrm>
            <a:off x="6255793" y="4513320"/>
            <a:ext cx="5160565" cy="1373512"/>
          </a:xfrm>
          <a:prstGeom prst="rect">
            <a:avLst/>
          </a:prstGeom>
        </p:spPr>
        <p:txBody>
          <a:bodyPr/>
          <a:lstStyle/>
          <a:p>
            <a:endParaRPr lang="id-ID" dirty="0"/>
          </a:p>
        </p:txBody>
      </p:sp>
      <p:sp>
        <p:nvSpPr>
          <p:cNvPr id="19" name="Picture Placeholder 2"/>
          <p:cNvSpPr>
            <a:spLocks noGrp="1"/>
          </p:cNvSpPr>
          <p:nvPr>
            <p:ph type="pic" sz="quarter" idx="14"/>
          </p:nvPr>
        </p:nvSpPr>
        <p:spPr>
          <a:xfrm>
            <a:off x="8859292" y="3193544"/>
            <a:ext cx="1236267" cy="1252862"/>
          </a:xfrm>
          <a:prstGeom prst="rect">
            <a:avLst/>
          </a:prstGeom>
        </p:spPr>
        <p:txBody>
          <a:bodyPr/>
          <a:lstStyle/>
          <a:p>
            <a:endParaRPr lang="id-ID" dirty="0"/>
          </a:p>
        </p:txBody>
      </p:sp>
      <p:sp>
        <p:nvSpPr>
          <p:cNvPr id="20" name="Picture Placeholder 2"/>
          <p:cNvSpPr>
            <a:spLocks noGrp="1"/>
          </p:cNvSpPr>
          <p:nvPr>
            <p:ph type="pic" sz="quarter" idx="15"/>
          </p:nvPr>
        </p:nvSpPr>
        <p:spPr>
          <a:xfrm>
            <a:off x="10180093" y="3193544"/>
            <a:ext cx="1236267" cy="1252862"/>
          </a:xfrm>
          <a:prstGeom prst="rect">
            <a:avLst/>
          </a:prstGeom>
        </p:spPr>
        <p:txBody>
          <a:bodyPr/>
          <a:lstStyle/>
          <a:p>
            <a:endParaRPr lang="id-ID" dirty="0"/>
          </a:p>
        </p:txBody>
      </p:sp>
      <p:sp>
        <p:nvSpPr>
          <p:cNvPr id="13" name="Shape 13"/>
          <p:cNvSpPr>
            <a:spLocks noGrp="1"/>
          </p:cNvSpPr>
          <p:nvPr>
            <p:ph type="sldNum" sz="quarter" idx="2"/>
          </p:nvPr>
        </p:nvSpPr>
        <p:spPr>
          <a:prstGeom prst="rect">
            <a:avLst/>
          </a:prstGeom>
        </p:spPr>
        <p:txBody>
          <a:bodyPr/>
          <a:lstStyle/>
          <a:p>
            <a:pPr lvl="0"/>
            <a:fld id="{86CB4B4D-7CA3-9044-876B-883B54F8677D}" type="slidenum">
              <a:rPr/>
              <a:t>‹#›</a:t>
            </a:fld>
            <a:endParaRPr dirty="0"/>
          </a:p>
        </p:txBody>
      </p:sp>
    </p:spTree>
    <p:extLst>
      <p:ext uri="{BB962C8B-B14F-4D97-AF65-F5344CB8AC3E}">
        <p14:creationId xmlns:p14="http://schemas.microsoft.com/office/powerpoint/2010/main" val="1017758523"/>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5_main master">
    <p:spTree>
      <p:nvGrpSpPr>
        <p:cNvPr id="1" name=""/>
        <p:cNvGrpSpPr/>
        <p:nvPr/>
      </p:nvGrpSpPr>
      <p:grpSpPr>
        <a:xfrm>
          <a:off x="0" y="0"/>
          <a:ext cx="0" cy="0"/>
          <a:chOff x="0" y="0"/>
          <a:chExt cx="0" cy="0"/>
        </a:xfrm>
      </p:grpSpPr>
      <p:sp>
        <p:nvSpPr>
          <p:cNvPr id="13" name="Shape 13"/>
          <p:cNvSpPr>
            <a:spLocks noGrp="1"/>
          </p:cNvSpPr>
          <p:nvPr>
            <p:ph type="sldNum" sz="quarter" idx="2"/>
          </p:nvPr>
        </p:nvSpPr>
        <p:spPr>
          <a:prstGeom prst="rect">
            <a:avLst/>
          </a:prstGeom>
        </p:spPr>
        <p:txBody>
          <a:bodyPr/>
          <a:lstStyle/>
          <a:p>
            <a:pPr lvl="0"/>
            <a:fld id="{86CB4B4D-7CA3-9044-876B-883B54F8677D}" type="slidenum">
              <a:rPr/>
              <a:t>‹#›</a:t>
            </a:fld>
            <a:endParaRPr dirty="0"/>
          </a:p>
        </p:txBody>
      </p:sp>
      <p:sp>
        <p:nvSpPr>
          <p:cNvPr id="6" name="Picture Placeholder 5"/>
          <p:cNvSpPr>
            <a:spLocks noGrp="1"/>
          </p:cNvSpPr>
          <p:nvPr>
            <p:ph type="pic" sz="quarter" idx="10"/>
          </p:nvPr>
        </p:nvSpPr>
        <p:spPr>
          <a:xfrm>
            <a:off x="771525" y="1685925"/>
            <a:ext cx="2014538" cy="2014538"/>
          </a:xfrm>
          <a:prstGeom prst="rect">
            <a:avLst/>
          </a:prstGeom>
        </p:spPr>
        <p:txBody>
          <a:bodyPr/>
          <a:lstStyle/>
          <a:p>
            <a:endParaRPr lang="id-ID" dirty="0"/>
          </a:p>
        </p:txBody>
      </p:sp>
      <p:sp>
        <p:nvSpPr>
          <p:cNvPr id="21" name="Picture Placeholder 5"/>
          <p:cNvSpPr>
            <a:spLocks noGrp="1"/>
          </p:cNvSpPr>
          <p:nvPr>
            <p:ph type="pic" sz="quarter" idx="11"/>
          </p:nvPr>
        </p:nvSpPr>
        <p:spPr>
          <a:xfrm>
            <a:off x="771525" y="4057650"/>
            <a:ext cx="2014538" cy="2014538"/>
          </a:xfrm>
          <a:prstGeom prst="rect">
            <a:avLst/>
          </a:prstGeom>
        </p:spPr>
        <p:txBody>
          <a:bodyPr/>
          <a:lstStyle/>
          <a:p>
            <a:endParaRPr lang="id-ID" dirty="0"/>
          </a:p>
        </p:txBody>
      </p:sp>
      <p:sp>
        <p:nvSpPr>
          <p:cNvPr id="22" name="Picture Placeholder 5"/>
          <p:cNvSpPr>
            <a:spLocks noGrp="1"/>
          </p:cNvSpPr>
          <p:nvPr>
            <p:ph type="pic" sz="quarter" idx="12"/>
          </p:nvPr>
        </p:nvSpPr>
        <p:spPr>
          <a:xfrm>
            <a:off x="6379150" y="1685925"/>
            <a:ext cx="2014538" cy="2014538"/>
          </a:xfrm>
          <a:prstGeom prst="rect">
            <a:avLst/>
          </a:prstGeom>
        </p:spPr>
        <p:txBody>
          <a:bodyPr/>
          <a:lstStyle/>
          <a:p>
            <a:endParaRPr lang="id-ID" dirty="0"/>
          </a:p>
        </p:txBody>
      </p:sp>
      <p:sp>
        <p:nvSpPr>
          <p:cNvPr id="23" name="Picture Placeholder 5"/>
          <p:cNvSpPr>
            <a:spLocks noGrp="1"/>
          </p:cNvSpPr>
          <p:nvPr>
            <p:ph type="pic" sz="quarter" idx="13"/>
          </p:nvPr>
        </p:nvSpPr>
        <p:spPr>
          <a:xfrm>
            <a:off x="6379150" y="4057650"/>
            <a:ext cx="2014538" cy="2014538"/>
          </a:xfrm>
          <a:prstGeom prst="rect">
            <a:avLst/>
          </a:prstGeom>
        </p:spPr>
        <p:txBody>
          <a:bodyPr/>
          <a:lstStyle/>
          <a:p>
            <a:endParaRPr lang="id-ID" dirty="0"/>
          </a:p>
        </p:txBody>
      </p:sp>
    </p:spTree>
    <p:extLst>
      <p:ext uri="{BB962C8B-B14F-4D97-AF65-F5344CB8AC3E}">
        <p14:creationId xmlns:p14="http://schemas.microsoft.com/office/powerpoint/2010/main" val="3883793915"/>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only footer">
    <p:bg>
      <p:bgPr>
        <a:solidFill>
          <a:srgbClr val="FFFFFF"/>
        </a:solidFill>
        <a:effectLst/>
      </p:bgPr>
    </p:bg>
    <p:spTree>
      <p:nvGrpSpPr>
        <p:cNvPr id="1" name=""/>
        <p:cNvGrpSpPr/>
        <p:nvPr/>
      </p:nvGrpSpPr>
      <p:grpSpPr>
        <a:xfrm>
          <a:off x="0" y="0"/>
          <a:ext cx="0" cy="0"/>
          <a:chOff x="0" y="0"/>
          <a:chExt cx="0" cy="0"/>
        </a:xfrm>
      </p:grpSpPr>
      <p:sp>
        <p:nvSpPr>
          <p:cNvPr id="16" name="Picture Placeholder 2"/>
          <p:cNvSpPr>
            <a:spLocks noGrp="1"/>
          </p:cNvSpPr>
          <p:nvPr>
            <p:ph type="pic" sz="quarter" idx="11"/>
          </p:nvPr>
        </p:nvSpPr>
        <p:spPr>
          <a:xfrm>
            <a:off x="5141729" y="2223933"/>
            <a:ext cx="1908541" cy="1908539"/>
          </a:xfrm>
          <a:prstGeom prst="ellipse">
            <a:avLst/>
          </a:prstGeom>
          <a:ln w="88900">
            <a:solidFill>
              <a:srgbClr val="FFFFFF"/>
            </a:solidFill>
          </a:ln>
        </p:spPr>
        <p:txBody>
          <a:bodyPr/>
          <a:lstStyle/>
          <a:p>
            <a:endParaRPr lang="id-ID" dirty="0"/>
          </a:p>
        </p:txBody>
      </p:sp>
      <p:sp>
        <p:nvSpPr>
          <p:cNvPr id="17" name="Picture Placeholder 2"/>
          <p:cNvSpPr>
            <a:spLocks noGrp="1"/>
          </p:cNvSpPr>
          <p:nvPr>
            <p:ph type="pic" sz="quarter" idx="12"/>
          </p:nvPr>
        </p:nvSpPr>
        <p:spPr>
          <a:xfrm>
            <a:off x="8166289" y="2223933"/>
            <a:ext cx="1908541" cy="1908539"/>
          </a:xfrm>
          <a:prstGeom prst="ellipse">
            <a:avLst/>
          </a:prstGeom>
          <a:ln w="88900">
            <a:solidFill>
              <a:srgbClr val="FFFFFF"/>
            </a:solidFill>
          </a:ln>
        </p:spPr>
        <p:txBody>
          <a:bodyPr/>
          <a:lstStyle/>
          <a:p>
            <a:endParaRPr lang="id-ID" dirty="0"/>
          </a:p>
        </p:txBody>
      </p:sp>
      <p:sp>
        <p:nvSpPr>
          <p:cNvPr id="15" name="Picture Placeholder 2"/>
          <p:cNvSpPr>
            <a:spLocks noGrp="1"/>
          </p:cNvSpPr>
          <p:nvPr>
            <p:ph type="pic" sz="quarter" idx="10"/>
          </p:nvPr>
        </p:nvSpPr>
        <p:spPr>
          <a:xfrm>
            <a:off x="2095901" y="2223933"/>
            <a:ext cx="1908541" cy="1908539"/>
          </a:xfrm>
          <a:prstGeom prst="ellipse">
            <a:avLst/>
          </a:prstGeom>
          <a:ln w="88900">
            <a:solidFill>
              <a:srgbClr val="FFFFFF"/>
            </a:solidFill>
          </a:ln>
        </p:spPr>
        <p:txBody>
          <a:bodyPr/>
          <a:lstStyle/>
          <a:p>
            <a:endParaRPr lang="id-ID" dirty="0"/>
          </a:p>
        </p:txBody>
      </p:sp>
      <p:sp>
        <p:nvSpPr>
          <p:cNvPr id="18" name="Shape 18"/>
          <p:cNvSpPr/>
          <p:nvPr/>
        </p:nvSpPr>
        <p:spPr>
          <a:xfrm>
            <a:off x="-1" y="6572217"/>
            <a:ext cx="12192001" cy="285784"/>
          </a:xfrm>
          <a:prstGeom prst="rect">
            <a:avLst/>
          </a:prstGeom>
          <a:solidFill>
            <a:srgbClr val="4D4E4C"/>
          </a:solidFill>
          <a:ln w="12700">
            <a:miter lim="400000"/>
          </a:ln>
        </p:spPr>
        <p:txBody>
          <a:bodyPr lIns="25400" tIns="25400" rIns="25400" bIns="25400" anchor="ctr"/>
          <a:lstStyle/>
          <a:p>
            <a:pPr lvl="0" defTabSz="292100"/>
            <a:endParaRPr sz="900" dirty="0"/>
          </a:p>
        </p:txBody>
      </p:sp>
      <p:sp>
        <p:nvSpPr>
          <p:cNvPr id="20" name="Shape 20"/>
          <p:cNvSpPr/>
          <p:nvPr/>
        </p:nvSpPr>
        <p:spPr>
          <a:xfrm>
            <a:off x="11421170" y="6572217"/>
            <a:ext cx="770831" cy="285784"/>
          </a:xfrm>
          <a:prstGeom prst="rect">
            <a:avLst/>
          </a:prstGeom>
          <a:solidFill>
            <a:schemeClr val="accent1"/>
          </a:solidFill>
          <a:ln w="12700">
            <a:miter lim="400000"/>
          </a:ln>
        </p:spPr>
        <p:txBody>
          <a:bodyPr lIns="25400" tIns="25400" rIns="25400" bIns="25400" anchor="ctr"/>
          <a:lstStyle/>
          <a:p>
            <a:pPr lvl="0" defTabSz="292100">
              <a:defRPr sz="3200">
                <a:solidFill>
                  <a:srgbClr val="53585F"/>
                </a:solidFill>
              </a:defRPr>
            </a:pPr>
            <a:endParaRPr sz="1600" dirty="0"/>
          </a:p>
        </p:txBody>
      </p:sp>
      <p:sp>
        <p:nvSpPr>
          <p:cNvPr id="21" name="Shape 21"/>
          <p:cNvSpPr>
            <a:spLocks noGrp="1"/>
          </p:cNvSpPr>
          <p:nvPr>
            <p:ph type="sldNum" sz="quarter" idx="2"/>
          </p:nvPr>
        </p:nvSpPr>
        <p:spPr>
          <a:prstGeom prst="rect">
            <a:avLst/>
          </a:prstGeom>
        </p:spPr>
        <p:txBody>
          <a:bodyPr/>
          <a:lstStyle/>
          <a:p>
            <a:pPr lvl="0"/>
            <a:fld id="{86CB4B4D-7CA3-9044-876B-883B54F8677D}" type="slidenum">
              <a:rPr/>
              <a:t>‹#›</a:t>
            </a:fld>
            <a:endParaRPr dirty="0"/>
          </a:p>
        </p:txBody>
      </p:sp>
    </p:spTree>
    <p:extLst>
      <p:ext uri="{BB962C8B-B14F-4D97-AF65-F5344CB8AC3E}">
        <p14:creationId xmlns:p14="http://schemas.microsoft.com/office/powerpoint/2010/main" val="1041169260"/>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2_only footer">
    <p:bg>
      <p:bgPr>
        <a:solidFill>
          <a:srgbClr val="FFFFFF"/>
        </a:solidFill>
        <a:effectLst/>
      </p:bgPr>
    </p:bg>
    <p:spTree>
      <p:nvGrpSpPr>
        <p:cNvPr id="1" name=""/>
        <p:cNvGrpSpPr/>
        <p:nvPr/>
      </p:nvGrpSpPr>
      <p:grpSpPr>
        <a:xfrm>
          <a:off x="0" y="0"/>
          <a:ext cx="0" cy="0"/>
          <a:chOff x="0" y="0"/>
          <a:chExt cx="0" cy="0"/>
        </a:xfrm>
      </p:grpSpPr>
      <p:sp>
        <p:nvSpPr>
          <p:cNvPr id="15" name="Picture Placeholder 2"/>
          <p:cNvSpPr>
            <a:spLocks noGrp="1"/>
          </p:cNvSpPr>
          <p:nvPr>
            <p:ph type="pic" sz="quarter" idx="10"/>
          </p:nvPr>
        </p:nvSpPr>
        <p:spPr>
          <a:xfrm>
            <a:off x="897482" y="2323162"/>
            <a:ext cx="1471406" cy="1471404"/>
          </a:xfrm>
          <a:prstGeom prst="ellipse">
            <a:avLst/>
          </a:prstGeom>
          <a:ln w="88900">
            <a:solidFill>
              <a:srgbClr val="FFFFFF"/>
            </a:solidFill>
          </a:ln>
        </p:spPr>
        <p:txBody>
          <a:bodyPr/>
          <a:lstStyle/>
          <a:p>
            <a:endParaRPr lang="id-ID" dirty="0"/>
          </a:p>
        </p:txBody>
      </p:sp>
      <p:sp>
        <p:nvSpPr>
          <p:cNvPr id="31" name="Picture Placeholder 2"/>
          <p:cNvSpPr>
            <a:spLocks noGrp="1"/>
          </p:cNvSpPr>
          <p:nvPr>
            <p:ph type="pic" sz="quarter" idx="13"/>
          </p:nvPr>
        </p:nvSpPr>
        <p:spPr>
          <a:xfrm>
            <a:off x="3136753" y="2323162"/>
            <a:ext cx="1471406" cy="1471404"/>
          </a:xfrm>
          <a:prstGeom prst="ellipse">
            <a:avLst/>
          </a:prstGeom>
          <a:ln w="88900">
            <a:solidFill>
              <a:srgbClr val="FFFFFF"/>
            </a:solidFill>
          </a:ln>
        </p:spPr>
        <p:txBody>
          <a:bodyPr/>
          <a:lstStyle/>
          <a:p>
            <a:endParaRPr lang="id-ID" dirty="0"/>
          </a:p>
        </p:txBody>
      </p:sp>
      <p:sp>
        <p:nvSpPr>
          <p:cNvPr id="32" name="Picture Placeholder 2"/>
          <p:cNvSpPr>
            <a:spLocks noGrp="1"/>
          </p:cNvSpPr>
          <p:nvPr>
            <p:ph type="pic" sz="quarter" idx="14"/>
          </p:nvPr>
        </p:nvSpPr>
        <p:spPr>
          <a:xfrm>
            <a:off x="5360298" y="2323162"/>
            <a:ext cx="1471406" cy="1471404"/>
          </a:xfrm>
          <a:prstGeom prst="ellipse">
            <a:avLst/>
          </a:prstGeom>
          <a:ln w="88900">
            <a:solidFill>
              <a:srgbClr val="FFFFFF"/>
            </a:solidFill>
          </a:ln>
        </p:spPr>
        <p:txBody>
          <a:bodyPr/>
          <a:lstStyle/>
          <a:p>
            <a:endParaRPr lang="id-ID" dirty="0"/>
          </a:p>
        </p:txBody>
      </p:sp>
      <p:sp>
        <p:nvSpPr>
          <p:cNvPr id="33" name="Picture Placeholder 2"/>
          <p:cNvSpPr>
            <a:spLocks noGrp="1"/>
          </p:cNvSpPr>
          <p:nvPr>
            <p:ph type="pic" sz="quarter" idx="15"/>
          </p:nvPr>
        </p:nvSpPr>
        <p:spPr>
          <a:xfrm>
            <a:off x="7591705" y="2323162"/>
            <a:ext cx="1471406" cy="1471404"/>
          </a:xfrm>
          <a:prstGeom prst="ellipse">
            <a:avLst/>
          </a:prstGeom>
          <a:ln w="88900">
            <a:solidFill>
              <a:srgbClr val="FFFFFF"/>
            </a:solidFill>
          </a:ln>
        </p:spPr>
        <p:txBody>
          <a:bodyPr/>
          <a:lstStyle/>
          <a:p>
            <a:endParaRPr lang="id-ID" dirty="0"/>
          </a:p>
        </p:txBody>
      </p:sp>
      <p:sp>
        <p:nvSpPr>
          <p:cNvPr id="34" name="Picture Placeholder 2"/>
          <p:cNvSpPr>
            <a:spLocks noGrp="1"/>
          </p:cNvSpPr>
          <p:nvPr>
            <p:ph type="pic" sz="quarter" idx="16"/>
          </p:nvPr>
        </p:nvSpPr>
        <p:spPr>
          <a:xfrm>
            <a:off x="9823113" y="2323162"/>
            <a:ext cx="1471406" cy="1471404"/>
          </a:xfrm>
          <a:prstGeom prst="ellipse">
            <a:avLst/>
          </a:prstGeom>
          <a:ln w="88900">
            <a:solidFill>
              <a:srgbClr val="FFFFFF"/>
            </a:solidFill>
          </a:ln>
        </p:spPr>
        <p:txBody>
          <a:bodyPr/>
          <a:lstStyle/>
          <a:p>
            <a:endParaRPr lang="id-ID" dirty="0"/>
          </a:p>
        </p:txBody>
      </p:sp>
      <p:sp>
        <p:nvSpPr>
          <p:cNvPr id="18" name="Shape 18"/>
          <p:cNvSpPr/>
          <p:nvPr/>
        </p:nvSpPr>
        <p:spPr>
          <a:xfrm>
            <a:off x="-1" y="6572217"/>
            <a:ext cx="12192001" cy="285784"/>
          </a:xfrm>
          <a:prstGeom prst="rect">
            <a:avLst/>
          </a:prstGeom>
          <a:solidFill>
            <a:srgbClr val="4D4E4C"/>
          </a:solidFill>
          <a:ln w="12700">
            <a:miter lim="400000"/>
          </a:ln>
        </p:spPr>
        <p:txBody>
          <a:bodyPr lIns="25400" tIns="25400" rIns="25400" bIns="25400" anchor="ctr"/>
          <a:lstStyle/>
          <a:p>
            <a:pPr lvl="0" defTabSz="292100"/>
            <a:endParaRPr sz="900" dirty="0"/>
          </a:p>
        </p:txBody>
      </p:sp>
      <p:sp>
        <p:nvSpPr>
          <p:cNvPr id="20" name="Shape 20"/>
          <p:cNvSpPr/>
          <p:nvPr/>
        </p:nvSpPr>
        <p:spPr>
          <a:xfrm>
            <a:off x="11421170" y="6572217"/>
            <a:ext cx="770831" cy="285784"/>
          </a:xfrm>
          <a:prstGeom prst="rect">
            <a:avLst/>
          </a:prstGeom>
          <a:solidFill>
            <a:schemeClr val="accent1"/>
          </a:solidFill>
          <a:ln w="12700">
            <a:miter lim="400000"/>
          </a:ln>
        </p:spPr>
        <p:txBody>
          <a:bodyPr lIns="25400" tIns="25400" rIns="25400" bIns="25400" anchor="ctr"/>
          <a:lstStyle/>
          <a:p>
            <a:pPr lvl="0" defTabSz="292100">
              <a:defRPr sz="3200">
                <a:solidFill>
                  <a:srgbClr val="53585F"/>
                </a:solidFill>
              </a:defRPr>
            </a:pPr>
            <a:endParaRPr sz="1600" dirty="0"/>
          </a:p>
        </p:txBody>
      </p:sp>
      <p:sp>
        <p:nvSpPr>
          <p:cNvPr id="21" name="Shape 21"/>
          <p:cNvSpPr>
            <a:spLocks noGrp="1"/>
          </p:cNvSpPr>
          <p:nvPr>
            <p:ph type="sldNum" sz="quarter" idx="2"/>
          </p:nvPr>
        </p:nvSpPr>
        <p:spPr>
          <a:prstGeom prst="rect">
            <a:avLst/>
          </a:prstGeom>
        </p:spPr>
        <p:txBody>
          <a:bodyPr/>
          <a:lstStyle/>
          <a:p>
            <a:pPr lvl="0"/>
            <a:fld id="{86CB4B4D-7CA3-9044-876B-883B54F8677D}" type="slidenum">
              <a:rPr/>
              <a:t>‹#›</a:t>
            </a:fld>
            <a:endParaRPr dirty="0"/>
          </a:p>
        </p:txBody>
      </p:sp>
    </p:spTree>
    <p:extLst>
      <p:ext uri="{BB962C8B-B14F-4D97-AF65-F5344CB8AC3E}">
        <p14:creationId xmlns:p14="http://schemas.microsoft.com/office/powerpoint/2010/main" val="2195316773"/>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3_only footer">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729288" y="1414462"/>
            <a:ext cx="5857875" cy="5443538"/>
          </a:xfrm>
          <a:prstGeom prst="rect">
            <a:avLst/>
          </a:prstGeom>
        </p:spPr>
        <p:txBody>
          <a:bodyPr/>
          <a:lstStyle/>
          <a:p>
            <a:endParaRPr lang="id-ID" dirty="0"/>
          </a:p>
        </p:txBody>
      </p:sp>
      <p:sp>
        <p:nvSpPr>
          <p:cNvPr id="18" name="Shape 18"/>
          <p:cNvSpPr/>
          <p:nvPr/>
        </p:nvSpPr>
        <p:spPr>
          <a:xfrm>
            <a:off x="-1" y="6572217"/>
            <a:ext cx="12192001" cy="285784"/>
          </a:xfrm>
          <a:prstGeom prst="rect">
            <a:avLst/>
          </a:prstGeom>
          <a:solidFill>
            <a:srgbClr val="4D4E4C"/>
          </a:solidFill>
          <a:ln w="12700">
            <a:miter lim="400000"/>
          </a:ln>
        </p:spPr>
        <p:txBody>
          <a:bodyPr lIns="25400" tIns="25400" rIns="25400" bIns="25400" anchor="ctr"/>
          <a:lstStyle/>
          <a:p>
            <a:pPr lvl="0" defTabSz="292100"/>
            <a:endParaRPr sz="900" dirty="0"/>
          </a:p>
        </p:txBody>
      </p:sp>
      <p:sp>
        <p:nvSpPr>
          <p:cNvPr id="20" name="Shape 20"/>
          <p:cNvSpPr/>
          <p:nvPr/>
        </p:nvSpPr>
        <p:spPr>
          <a:xfrm>
            <a:off x="11421170" y="6572217"/>
            <a:ext cx="770831" cy="285784"/>
          </a:xfrm>
          <a:prstGeom prst="rect">
            <a:avLst/>
          </a:prstGeom>
          <a:solidFill>
            <a:schemeClr val="accent1"/>
          </a:solidFill>
          <a:ln w="12700">
            <a:miter lim="400000"/>
          </a:ln>
        </p:spPr>
        <p:txBody>
          <a:bodyPr lIns="25400" tIns="25400" rIns="25400" bIns="25400" anchor="ctr"/>
          <a:lstStyle/>
          <a:p>
            <a:pPr lvl="0" defTabSz="292100">
              <a:defRPr sz="3200">
                <a:solidFill>
                  <a:srgbClr val="53585F"/>
                </a:solidFill>
              </a:defRPr>
            </a:pPr>
            <a:endParaRPr sz="1600" dirty="0"/>
          </a:p>
        </p:txBody>
      </p:sp>
      <p:sp>
        <p:nvSpPr>
          <p:cNvPr id="21" name="Shape 21"/>
          <p:cNvSpPr>
            <a:spLocks noGrp="1"/>
          </p:cNvSpPr>
          <p:nvPr>
            <p:ph type="sldNum" sz="quarter" idx="2"/>
          </p:nvPr>
        </p:nvSpPr>
        <p:spPr>
          <a:prstGeom prst="rect">
            <a:avLst/>
          </a:prstGeom>
        </p:spPr>
        <p:txBody>
          <a:bodyPr/>
          <a:lstStyle/>
          <a:p>
            <a:pPr lvl="0"/>
            <a:fld id="{86CB4B4D-7CA3-9044-876B-883B54F8677D}" type="slidenum">
              <a:rPr/>
              <a:t>‹#›</a:t>
            </a:fld>
            <a:endParaRPr dirty="0"/>
          </a:p>
        </p:txBody>
      </p:sp>
    </p:spTree>
    <p:extLst>
      <p:ext uri="{BB962C8B-B14F-4D97-AF65-F5344CB8AC3E}">
        <p14:creationId xmlns:p14="http://schemas.microsoft.com/office/powerpoint/2010/main" val="3698915316"/>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4_only footer">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448596" y="2325108"/>
            <a:ext cx="9294809" cy="4532892"/>
          </a:xfrm>
          <a:prstGeom prst="rect">
            <a:avLst/>
          </a:prstGeom>
        </p:spPr>
        <p:txBody>
          <a:bodyPr/>
          <a:lstStyle/>
          <a:p>
            <a:endParaRPr lang="id-ID" dirty="0"/>
          </a:p>
        </p:txBody>
      </p:sp>
      <p:sp>
        <p:nvSpPr>
          <p:cNvPr id="18" name="Shape 18"/>
          <p:cNvSpPr/>
          <p:nvPr/>
        </p:nvSpPr>
        <p:spPr>
          <a:xfrm>
            <a:off x="-1" y="6572217"/>
            <a:ext cx="12192001" cy="285784"/>
          </a:xfrm>
          <a:prstGeom prst="rect">
            <a:avLst/>
          </a:prstGeom>
          <a:solidFill>
            <a:srgbClr val="4D4E4C"/>
          </a:solidFill>
          <a:ln w="12700">
            <a:miter lim="400000"/>
          </a:ln>
        </p:spPr>
        <p:txBody>
          <a:bodyPr lIns="25400" tIns="25400" rIns="25400" bIns="25400" anchor="ctr"/>
          <a:lstStyle/>
          <a:p>
            <a:pPr lvl="0" defTabSz="292100"/>
            <a:endParaRPr sz="900" dirty="0"/>
          </a:p>
        </p:txBody>
      </p:sp>
      <p:sp>
        <p:nvSpPr>
          <p:cNvPr id="20" name="Shape 20"/>
          <p:cNvSpPr/>
          <p:nvPr/>
        </p:nvSpPr>
        <p:spPr>
          <a:xfrm>
            <a:off x="11421170" y="6572217"/>
            <a:ext cx="770831" cy="285784"/>
          </a:xfrm>
          <a:prstGeom prst="rect">
            <a:avLst/>
          </a:prstGeom>
          <a:solidFill>
            <a:schemeClr val="accent1"/>
          </a:solidFill>
          <a:ln w="12700">
            <a:miter lim="400000"/>
          </a:ln>
        </p:spPr>
        <p:txBody>
          <a:bodyPr lIns="25400" tIns="25400" rIns="25400" bIns="25400" anchor="ctr"/>
          <a:lstStyle/>
          <a:p>
            <a:pPr lvl="0" defTabSz="292100">
              <a:defRPr sz="3200">
                <a:solidFill>
                  <a:srgbClr val="53585F"/>
                </a:solidFill>
              </a:defRPr>
            </a:pPr>
            <a:endParaRPr sz="1600" dirty="0"/>
          </a:p>
        </p:txBody>
      </p:sp>
      <p:sp>
        <p:nvSpPr>
          <p:cNvPr id="21" name="Shape 21"/>
          <p:cNvSpPr>
            <a:spLocks noGrp="1"/>
          </p:cNvSpPr>
          <p:nvPr>
            <p:ph type="sldNum" sz="quarter" idx="2"/>
          </p:nvPr>
        </p:nvSpPr>
        <p:spPr>
          <a:prstGeom prst="rect">
            <a:avLst/>
          </a:prstGeom>
        </p:spPr>
        <p:txBody>
          <a:bodyPr/>
          <a:lstStyle/>
          <a:p>
            <a:pPr lvl="0"/>
            <a:fld id="{86CB4B4D-7CA3-9044-876B-883B54F8677D}" type="slidenum">
              <a:rPr/>
              <a:t>‹#›</a:t>
            </a:fld>
            <a:endParaRPr dirty="0"/>
          </a:p>
        </p:txBody>
      </p:sp>
    </p:spTree>
    <p:extLst>
      <p:ext uri="{BB962C8B-B14F-4D97-AF65-F5344CB8AC3E}">
        <p14:creationId xmlns:p14="http://schemas.microsoft.com/office/powerpoint/2010/main" val="2991469667"/>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5_only footer">
    <p:bg>
      <p:bgPr>
        <a:solidFill>
          <a:srgbClr val="FFFFFF"/>
        </a:solidFill>
        <a:effectLst/>
      </p:bgPr>
    </p:bg>
    <p:spTree>
      <p:nvGrpSpPr>
        <p:cNvPr id="1" name=""/>
        <p:cNvGrpSpPr/>
        <p:nvPr/>
      </p:nvGrpSpPr>
      <p:grpSpPr>
        <a:xfrm>
          <a:off x="0" y="0"/>
          <a:ext cx="0" cy="0"/>
          <a:chOff x="0" y="0"/>
          <a:chExt cx="0" cy="0"/>
        </a:xfrm>
      </p:grpSpPr>
      <p:sp>
        <p:nvSpPr>
          <p:cNvPr id="23" name="Picture Placeholder 2"/>
          <p:cNvSpPr>
            <a:spLocks noGrp="1"/>
          </p:cNvSpPr>
          <p:nvPr>
            <p:ph type="pic" sz="quarter" idx="10"/>
          </p:nvPr>
        </p:nvSpPr>
        <p:spPr>
          <a:xfrm>
            <a:off x="771872" y="2174776"/>
            <a:ext cx="1569900" cy="1570038"/>
          </a:xfrm>
          <a:prstGeom prst="ellipse">
            <a:avLst/>
          </a:prstGeom>
          <a:ln w="88900">
            <a:solidFill>
              <a:schemeClr val="accent6"/>
            </a:solidFill>
          </a:ln>
        </p:spPr>
        <p:txBody>
          <a:bodyPr/>
          <a:lstStyle/>
          <a:p>
            <a:endParaRPr lang="id-ID" dirty="0"/>
          </a:p>
        </p:txBody>
      </p:sp>
      <p:sp>
        <p:nvSpPr>
          <p:cNvPr id="24" name="Picture Placeholder 2"/>
          <p:cNvSpPr>
            <a:spLocks noGrp="1"/>
          </p:cNvSpPr>
          <p:nvPr>
            <p:ph type="pic" sz="quarter" idx="11"/>
          </p:nvPr>
        </p:nvSpPr>
        <p:spPr>
          <a:xfrm>
            <a:off x="2734052" y="2174776"/>
            <a:ext cx="1569900" cy="1570038"/>
          </a:xfrm>
          <a:prstGeom prst="ellipse">
            <a:avLst/>
          </a:prstGeom>
          <a:ln w="88900">
            <a:solidFill>
              <a:schemeClr val="accent6"/>
            </a:solidFill>
          </a:ln>
        </p:spPr>
        <p:txBody>
          <a:bodyPr/>
          <a:lstStyle/>
          <a:p>
            <a:endParaRPr lang="id-ID" dirty="0"/>
          </a:p>
        </p:txBody>
      </p:sp>
      <p:sp>
        <p:nvSpPr>
          <p:cNvPr id="25" name="Picture Placeholder 2"/>
          <p:cNvSpPr>
            <a:spLocks noGrp="1"/>
          </p:cNvSpPr>
          <p:nvPr>
            <p:ph type="pic" sz="quarter" idx="12"/>
          </p:nvPr>
        </p:nvSpPr>
        <p:spPr>
          <a:xfrm>
            <a:off x="1752972" y="3985039"/>
            <a:ext cx="1569900" cy="1570038"/>
          </a:xfrm>
          <a:prstGeom prst="ellipse">
            <a:avLst/>
          </a:prstGeom>
          <a:ln w="88900">
            <a:solidFill>
              <a:schemeClr val="accent6"/>
            </a:solidFill>
          </a:ln>
        </p:spPr>
        <p:txBody>
          <a:bodyPr/>
          <a:lstStyle/>
          <a:p>
            <a:endParaRPr lang="id-ID" dirty="0"/>
          </a:p>
        </p:txBody>
      </p:sp>
      <p:sp>
        <p:nvSpPr>
          <p:cNvPr id="26" name="Picture Placeholder 2"/>
          <p:cNvSpPr>
            <a:spLocks noGrp="1"/>
          </p:cNvSpPr>
          <p:nvPr>
            <p:ph type="pic" sz="quarter" idx="13"/>
          </p:nvPr>
        </p:nvSpPr>
        <p:spPr>
          <a:xfrm>
            <a:off x="3715153" y="3985039"/>
            <a:ext cx="1569900" cy="1570038"/>
          </a:xfrm>
          <a:prstGeom prst="ellipse">
            <a:avLst/>
          </a:prstGeom>
          <a:ln w="88900">
            <a:solidFill>
              <a:schemeClr val="accent6"/>
            </a:solidFill>
          </a:ln>
        </p:spPr>
        <p:txBody>
          <a:bodyPr/>
          <a:lstStyle/>
          <a:p>
            <a:endParaRPr lang="id-ID" dirty="0"/>
          </a:p>
        </p:txBody>
      </p:sp>
      <p:sp>
        <p:nvSpPr>
          <p:cNvPr id="18" name="Shape 18"/>
          <p:cNvSpPr/>
          <p:nvPr/>
        </p:nvSpPr>
        <p:spPr>
          <a:xfrm>
            <a:off x="-1" y="6572217"/>
            <a:ext cx="12192001" cy="285784"/>
          </a:xfrm>
          <a:prstGeom prst="rect">
            <a:avLst/>
          </a:prstGeom>
          <a:solidFill>
            <a:srgbClr val="4D4E4C"/>
          </a:solidFill>
          <a:ln w="12700">
            <a:miter lim="400000"/>
          </a:ln>
        </p:spPr>
        <p:txBody>
          <a:bodyPr lIns="25400" tIns="25400" rIns="25400" bIns="25400" anchor="ctr"/>
          <a:lstStyle/>
          <a:p>
            <a:pPr lvl="0" defTabSz="292100"/>
            <a:endParaRPr sz="900" dirty="0"/>
          </a:p>
        </p:txBody>
      </p:sp>
      <p:sp>
        <p:nvSpPr>
          <p:cNvPr id="20" name="Shape 20"/>
          <p:cNvSpPr/>
          <p:nvPr/>
        </p:nvSpPr>
        <p:spPr>
          <a:xfrm>
            <a:off x="11421170" y="6572217"/>
            <a:ext cx="770831" cy="285784"/>
          </a:xfrm>
          <a:prstGeom prst="rect">
            <a:avLst/>
          </a:prstGeom>
          <a:solidFill>
            <a:schemeClr val="accent1"/>
          </a:solidFill>
          <a:ln w="12700">
            <a:miter lim="400000"/>
          </a:ln>
        </p:spPr>
        <p:txBody>
          <a:bodyPr lIns="25400" tIns="25400" rIns="25400" bIns="25400" anchor="ctr"/>
          <a:lstStyle/>
          <a:p>
            <a:pPr lvl="0" defTabSz="292100">
              <a:defRPr sz="3200">
                <a:solidFill>
                  <a:srgbClr val="53585F"/>
                </a:solidFill>
              </a:defRPr>
            </a:pPr>
            <a:endParaRPr sz="1600" dirty="0"/>
          </a:p>
        </p:txBody>
      </p:sp>
      <p:sp>
        <p:nvSpPr>
          <p:cNvPr id="21" name="Shape 21"/>
          <p:cNvSpPr>
            <a:spLocks noGrp="1"/>
          </p:cNvSpPr>
          <p:nvPr>
            <p:ph type="sldNum" sz="quarter" idx="2"/>
          </p:nvPr>
        </p:nvSpPr>
        <p:spPr>
          <a:prstGeom prst="rect">
            <a:avLst/>
          </a:prstGeom>
        </p:spPr>
        <p:txBody>
          <a:bodyPr/>
          <a:lstStyle/>
          <a:p>
            <a:pPr lvl="0"/>
            <a:fld id="{86CB4B4D-7CA3-9044-876B-883B54F8677D}" type="slidenum">
              <a:rPr/>
              <a:t>‹#›</a:t>
            </a:fld>
            <a:endParaRPr dirty="0"/>
          </a:p>
        </p:txBody>
      </p:sp>
    </p:spTree>
    <p:extLst>
      <p:ext uri="{BB962C8B-B14F-4D97-AF65-F5344CB8AC3E}">
        <p14:creationId xmlns:p14="http://schemas.microsoft.com/office/powerpoint/2010/main" val="3977430324"/>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6_only footer">
    <p:bg>
      <p:bgPr>
        <a:solidFill>
          <a:srgbClr val="FFFFFF"/>
        </a:solidFill>
        <a:effectLst/>
      </p:bgPr>
    </p:bg>
    <p:spTree>
      <p:nvGrpSpPr>
        <p:cNvPr id="1" name=""/>
        <p:cNvGrpSpPr/>
        <p:nvPr/>
      </p:nvGrpSpPr>
      <p:grpSpPr>
        <a:xfrm>
          <a:off x="0" y="0"/>
          <a:ext cx="0" cy="0"/>
          <a:chOff x="0" y="0"/>
          <a:chExt cx="0" cy="0"/>
        </a:xfrm>
      </p:grpSpPr>
      <p:sp>
        <p:nvSpPr>
          <p:cNvPr id="24" name="Picture Placeholder 2"/>
          <p:cNvSpPr>
            <a:spLocks noGrp="1"/>
          </p:cNvSpPr>
          <p:nvPr>
            <p:ph type="pic" sz="quarter" idx="11"/>
          </p:nvPr>
        </p:nvSpPr>
        <p:spPr>
          <a:xfrm>
            <a:off x="2241646" y="2671763"/>
            <a:ext cx="1717524" cy="1717675"/>
          </a:xfrm>
          <a:prstGeom prst="ellipse">
            <a:avLst/>
          </a:prstGeom>
          <a:ln w="88900">
            <a:solidFill>
              <a:schemeClr val="accent1"/>
            </a:solidFill>
          </a:ln>
        </p:spPr>
        <p:txBody>
          <a:bodyPr/>
          <a:lstStyle/>
          <a:p>
            <a:endParaRPr lang="id-ID" dirty="0"/>
          </a:p>
        </p:txBody>
      </p:sp>
      <p:sp>
        <p:nvSpPr>
          <p:cNvPr id="27" name="Picture Placeholder 2"/>
          <p:cNvSpPr>
            <a:spLocks noGrp="1"/>
          </p:cNvSpPr>
          <p:nvPr>
            <p:ph type="pic" sz="quarter" idx="12"/>
          </p:nvPr>
        </p:nvSpPr>
        <p:spPr>
          <a:xfrm>
            <a:off x="5267292" y="2671763"/>
            <a:ext cx="1717524" cy="1717675"/>
          </a:xfrm>
          <a:prstGeom prst="ellipse">
            <a:avLst/>
          </a:prstGeom>
          <a:ln w="88900">
            <a:solidFill>
              <a:schemeClr val="accent1"/>
            </a:solidFill>
          </a:ln>
        </p:spPr>
        <p:txBody>
          <a:bodyPr/>
          <a:lstStyle/>
          <a:p>
            <a:endParaRPr lang="id-ID" dirty="0"/>
          </a:p>
        </p:txBody>
      </p:sp>
      <p:sp>
        <p:nvSpPr>
          <p:cNvPr id="28" name="Picture Placeholder 2"/>
          <p:cNvSpPr>
            <a:spLocks noGrp="1"/>
          </p:cNvSpPr>
          <p:nvPr>
            <p:ph type="pic" sz="quarter" idx="13"/>
          </p:nvPr>
        </p:nvSpPr>
        <p:spPr>
          <a:xfrm>
            <a:off x="8128949" y="2671763"/>
            <a:ext cx="1717524" cy="1717675"/>
          </a:xfrm>
          <a:prstGeom prst="ellipse">
            <a:avLst/>
          </a:prstGeom>
          <a:ln w="88900">
            <a:solidFill>
              <a:schemeClr val="accent1"/>
            </a:solidFill>
          </a:ln>
        </p:spPr>
        <p:txBody>
          <a:bodyPr/>
          <a:lstStyle/>
          <a:p>
            <a:endParaRPr lang="id-ID" dirty="0"/>
          </a:p>
        </p:txBody>
      </p:sp>
      <p:sp>
        <p:nvSpPr>
          <p:cNvPr id="18" name="Shape 18"/>
          <p:cNvSpPr/>
          <p:nvPr/>
        </p:nvSpPr>
        <p:spPr>
          <a:xfrm>
            <a:off x="-1" y="6572217"/>
            <a:ext cx="12192001" cy="285784"/>
          </a:xfrm>
          <a:prstGeom prst="rect">
            <a:avLst/>
          </a:prstGeom>
          <a:solidFill>
            <a:srgbClr val="4D4E4C"/>
          </a:solidFill>
          <a:ln w="12700">
            <a:miter lim="400000"/>
          </a:ln>
        </p:spPr>
        <p:txBody>
          <a:bodyPr lIns="25400" tIns="25400" rIns="25400" bIns="25400" anchor="ctr"/>
          <a:lstStyle/>
          <a:p>
            <a:pPr lvl="0" defTabSz="292100"/>
            <a:endParaRPr sz="900" dirty="0"/>
          </a:p>
        </p:txBody>
      </p:sp>
      <p:sp>
        <p:nvSpPr>
          <p:cNvPr id="20" name="Shape 20"/>
          <p:cNvSpPr/>
          <p:nvPr/>
        </p:nvSpPr>
        <p:spPr>
          <a:xfrm>
            <a:off x="11421170" y="6572217"/>
            <a:ext cx="770831" cy="285784"/>
          </a:xfrm>
          <a:prstGeom prst="rect">
            <a:avLst/>
          </a:prstGeom>
          <a:solidFill>
            <a:schemeClr val="accent1"/>
          </a:solidFill>
          <a:ln w="12700">
            <a:miter lim="400000"/>
          </a:ln>
        </p:spPr>
        <p:txBody>
          <a:bodyPr lIns="25400" tIns="25400" rIns="25400" bIns="25400" anchor="ctr"/>
          <a:lstStyle/>
          <a:p>
            <a:pPr lvl="0" defTabSz="292100">
              <a:defRPr sz="3200">
                <a:solidFill>
                  <a:srgbClr val="53585F"/>
                </a:solidFill>
              </a:defRPr>
            </a:pPr>
            <a:endParaRPr sz="1600" dirty="0"/>
          </a:p>
        </p:txBody>
      </p:sp>
      <p:sp>
        <p:nvSpPr>
          <p:cNvPr id="21" name="Shape 21"/>
          <p:cNvSpPr>
            <a:spLocks noGrp="1"/>
          </p:cNvSpPr>
          <p:nvPr>
            <p:ph type="sldNum" sz="quarter" idx="2"/>
          </p:nvPr>
        </p:nvSpPr>
        <p:spPr>
          <a:prstGeom prst="rect">
            <a:avLst/>
          </a:prstGeom>
        </p:spPr>
        <p:txBody>
          <a:bodyPr/>
          <a:lstStyle/>
          <a:p>
            <a:pPr lvl="0"/>
            <a:fld id="{86CB4B4D-7CA3-9044-876B-883B54F8677D}" type="slidenum">
              <a:rPr/>
              <a:t>‹#›</a:t>
            </a:fld>
            <a:endParaRPr dirty="0"/>
          </a:p>
        </p:txBody>
      </p:sp>
    </p:spTree>
    <p:extLst>
      <p:ext uri="{BB962C8B-B14F-4D97-AF65-F5344CB8AC3E}">
        <p14:creationId xmlns:p14="http://schemas.microsoft.com/office/powerpoint/2010/main" val="3679284119"/>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3141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8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410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eft and Right Conten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3BD7323-0A2E-D1DA-B38F-B7C577A68F2B}"/>
              </a:ext>
            </a:extLst>
          </p:cNvPr>
          <p:cNvGrpSpPr/>
          <p:nvPr userDrawn="1"/>
        </p:nvGrpSpPr>
        <p:grpSpPr>
          <a:xfrm>
            <a:off x="-1" y="6101693"/>
            <a:ext cx="11937366" cy="638810"/>
            <a:chOff x="-1" y="6101693"/>
            <a:chExt cx="11937366" cy="638810"/>
          </a:xfrm>
        </p:grpSpPr>
        <p:sp>
          <p:nvSpPr>
            <p:cNvPr id="7" name="Rectangle 6">
              <a:extLst>
                <a:ext uri="{FF2B5EF4-FFF2-40B4-BE49-F238E27FC236}">
                  <a16:creationId xmlns:a16="http://schemas.microsoft.com/office/drawing/2014/main" id="{E5C05EDD-8389-CBB7-FF7B-A0EF26D396DA}"/>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A9537BFB-EF17-2615-6AFA-1EF79373C1FA}"/>
                </a:ext>
              </a:extLst>
            </p:cNvPr>
            <p:cNvGrpSpPr/>
            <p:nvPr userDrawn="1"/>
          </p:nvGrpSpPr>
          <p:grpSpPr>
            <a:xfrm>
              <a:off x="11303635" y="6101693"/>
              <a:ext cx="633730" cy="638810"/>
              <a:chOff x="0" y="-13962"/>
              <a:chExt cx="887095" cy="894080"/>
            </a:xfrm>
          </p:grpSpPr>
          <p:pic>
            <p:nvPicPr>
              <p:cNvPr id="12" name="Picture 11" descr="A black background with blue text&#10;&#10;Description automatically generated">
                <a:extLst>
                  <a:ext uri="{FF2B5EF4-FFF2-40B4-BE49-F238E27FC236}">
                    <a16:creationId xmlns:a16="http://schemas.microsoft.com/office/drawing/2014/main" id="{5B9EF997-82CE-7098-5F86-770084A0770E}"/>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13" name="Rectangle 12">
                <a:extLst>
                  <a:ext uri="{FF2B5EF4-FFF2-40B4-BE49-F238E27FC236}">
                    <a16:creationId xmlns:a16="http://schemas.microsoft.com/office/drawing/2014/main" id="{EB7AE664-E5E4-AC31-E507-36901200A365}"/>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11" name="AIR.org">
              <a:extLst>
                <a:ext uri="{FF2B5EF4-FFF2-40B4-BE49-F238E27FC236}">
                  <a16:creationId xmlns:a16="http://schemas.microsoft.com/office/drawing/2014/main" id="{A05CF976-E86E-E8A4-1D98-66865B86872D}"/>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2" name="Title 1">
            <a:extLst>
              <a:ext uri="{FF2B5EF4-FFF2-40B4-BE49-F238E27FC236}">
                <a16:creationId xmlns:a16="http://schemas.microsoft.com/office/drawing/2014/main" id="{9B08B4ED-C386-4348-81C7-E7982A82A559}"/>
              </a:ext>
            </a:extLst>
          </p:cNvPr>
          <p:cNvSpPr>
            <a:spLocks noGrp="1"/>
          </p:cNvSpPr>
          <p:nvPr>
            <p:ph type="title" hasCustomPrompt="1"/>
          </p:nvPr>
        </p:nvSpPr>
        <p:spPr>
          <a:xfrm>
            <a:off x="458724" y="0"/>
            <a:ext cx="11274552" cy="1051560"/>
          </a:xfrm>
          <a:prstGeom prst="rect">
            <a:avLst/>
          </a:prstGeom>
        </p:spPr>
        <p:txBody>
          <a:bodyPr/>
          <a:lstStyle>
            <a:lvl1pPr>
              <a:defRPr/>
            </a:lvl1pPr>
          </a:lstStyle>
          <a:p>
            <a:r>
              <a:rPr lang="en-US"/>
              <a:t>Left and Right Content</a:t>
            </a:r>
          </a:p>
        </p:txBody>
      </p:sp>
      <p:sp>
        <p:nvSpPr>
          <p:cNvPr id="3" name="Left Content"/>
          <p:cNvSpPr>
            <a:spLocks noGrp="1"/>
          </p:cNvSpPr>
          <p:nvPr>
            <p:ph sz="half" idx="1" hasCustomPrompt="1"/>
          </p:nvPr>
        </p:nvSpPr>
        <p:spPr>
          <a:xfrm>
            <a:off x="457200" y="1307592"/>
            <a:ext cx="5506848" cy="4498848"/>
          </a:xfrm>
          <a:prstGeom prst="rect">
            <a:avLst/>
          </a:prstGeom>
        </p:spPr>
        <p:txBody>
          <a:bodyPr>
            <a:noAutofit/>
          </a:bodyPr>
          <a:lstStyle>
            <a:lvl1pPr>
              <a:defRPr sz="2000"/>
            </a:lvl1pPr>
            <a:lvl2pPr>
              <a:defRPr sz="2000"/>
            </a:lvl2pPr>
            <a:lvl3pPr>
              <a:defRPr sz="2000"/>
            </a:lvl3pPr>
            <a:lvl4pPr>
              <a:defRPr sz="2000"/>
            </a:lvl4pPr>
            <a:lvl5pPr>
              <a:defRPr sz="20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8" name="Right Content">
            <a:extLst>
              <a:ext uri="{FF2B5EF4-FFF2-40B4-BE49-F238E27FC236}">
                <a16:creationId xmlns:a16="http://schemas.microsoft.com/office/drawing/2014/main" id="{484B7A05-FEA0-4FC5-88D7-67D4BE44383B}"/>
              </a:ext>
            </a:extLst>
          </p:cNvPr>
          <p:cNvSpPr>
            <a:spLocks noGrp="1"/>
          </p:cNvSpPr>
          <p:nvPr>
            <p:ph sz="half" idx="17" hasCustomPrompt="1"/>
          </p:nvPr>
        </p:nvSpPr>
        <p:spPr>
          <a:xfrm>
            <a:off x="6226429" y="1307592"/>
            <a:ext cx="5506848" cy="4498848"/>
          </a:xfrm>
          <a:prstGeom prst="rect">
            <a:avLst/>
          </a:prstGeom>
        </p:spPr>
        <p:txBody>
          <a:bodyPr>
            <a:noAutofit/>
          </a:bodyPr>
          <a:lstStyle>
            <a:lvl1pPr>
              <a:defRPr sz="2000"/>
            </a:lvl1pPr>
            <a:lvl2pPr>
              <a:defRPr sz="2000"/>
            </a:lvl2pPr>
            <a:lvl3pPr>
              <a:defRPr sz="2000"/>
            </a:lvl3pPr>
            <a:lvl4pPr>
              <a:defRPr sz="2000"/>
            </a:lvl4pPr>
            <a:lvl5pPr>
              <a:defRPr sz="20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10" name="Note Placeholder 3">
            <a:extLst>
              <a:ext uri="{FF2B5EF4-FFF2-40B4-BE49-F238E27FC236}">
                <a16:creationId xmlns:a16="http://schemas.microsoft.com/office/drawing/2014/main" id="{B1DFD400-A394-4A79-9BD8-2DDE10A63902}"/>
              </a:ext>
            </a:extLst>
          </p:cNvPr>
          <p:cNvSpPr>
            <a:spLocks noGrp="1"/>
          </p:cNvSpPr>
          <p:nvPr>
            <p:ph type="body" sz="quarter" idx="14" hasCustomPrompt="1"/>
          </p:nvPr>
        </p:nvSpPr>
        <p:spPr>
          <a:xfrm>
            <a:off x="457201" y="5806276"/>
            <a:ext cx="11277600" cy="338328"/>
          </a:xfrm>
          <a:prstGeom prst="rect">
            <a:avLst/>
          </a:prstGeo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4" name="Slide Number Placeholder 22">
            <a:extLst>
              <a:ext uri="{FF2B5EF4-FFF2-40B4-BE49-F238E27FC236}">
                <a16:creationId xmlns:a16="http://schemas.microsoft.com/office/drawing/2014/main" id="{C95973C5-D652-7E87-9903-42609592CEBC}"/>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2203284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Ordered Lis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67F8978-B596-EECE-28E5-D0A0856CF52A}"/>
              </a:ext>
            </a:extLst>
          </p:cNvPr>
          <p:cNvGrpSpPr/>
          <p:nvPr userDrawn="1"/>
        </p:nvGrpSpPr>
        <p:grpSpPr>
          <a:xfrm>
            <a:off x="-1" y="6101693"/>
            <a:ext cx="11937366" cy="638810"/>
            <a:chOff x="-1" y="6101693"/>
            <a:chExt cx="11937366" cy="638810"/>
          </a:xfrm>
        </p:grpSpPr>
        <p:sp>
          <p:nvSpPr>
            <p:cNvPr id="8" name="Rectangle 7">
              <a:extLst>
                <a:ext uri="{FF2B5EF4-FFF2-40B4-BE49-F238E27FC236}">
                  <a16:creationId xmlns:a16="http://schemas.microsoft.com/office/drawing/2014/main" id="{244CEC33-255A-76E4-1774-94B4CE3C5FBB}"/>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C9F07576-ABF9-C45D-DF97-FC8DFB7678C4}"/>
                </a:ext>
              </a:extLst>
            </p:cNvPr>
            <p:cNvGrpSpPr/>
            <p:nvPr userDrawn="1"/>
          </p:nvGrpSpPr>
          <p:grpSpPr>
            <a:xfrm>
              <a:off x="11303635" y="6101693"/>
              <a:ext cx="633730" cy="638810"/>
              <a:chOff x="0" y="-13962"/>
              <a:chExt cx="887095" cy="894080"/>
            </a:xfrm>
          </p:grpSpPr>
          <p:pic>
            <p:nvPicPr>
              <p:cNvPr id="11" name="Picture 10" descr="A black background with blue text&#10;&#10;Description automatically generated">
                <a:extLst>
                  <a:ext uri="{FF2B5EF4-FFF2-40B4-BE49-F238E27FC236}">
                    <a16:creationId xmlns:a16="http://schemas.microsoft.com/office/drawing/2014/main" id="{7A020F6E-150B-7B1C-83C6-4942DBBF1525}"/>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12" name="Rectangle 11">
                <a:extLst>
                  <a:ext uri="{FF2B5EF4-FFF2-40B4-BE49-F238E27FC236}">
                    <a16:creationId xmlns:a16="http://schemas.microsoft.com/office/drawing/2014/main" id="{0BEE50A8-9F67-7EFE-1503-A8440DC8E6B2}"/>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10" name="AIR.org">
              <a:extLst>
                <a:ext uri="{FF2B5EF4-FFF2-40B4-BE49-F238E27FC236}">
                  <a16:creationId xmlns:a16="http://schemas.microsoft.com/office/drawing/2014/main" id="{DA6B2215-5A9B-35A4-BB3E-DA25015A229A}"/>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2" name="Title 1"/>
          <p:cNvSpPr>
            <a:spLocks noGrp="1"/>
          </p:cNvSpPr>
          <p:nvPr>
            <p:ph type="title" hasCustomPrompt="1"/>
          </p:nvPr>
        </p:nvSpPr>
        <p:spPr>
          <a:xfrm>
            <a:off x="458724" y="0"/>
            <a:ext cx="11274552" cy="1051560"/>
          </a:xfrm>
          <a:prstGeom prst="rect">
            <a:avLst/>
          </a:prstGeom>
        </p:spPr>
        <p:txBody>
          <a:bodyPr/>
          <a:lstStyle/>
          <a:p>
            <a:r>
              <a:rPr lang="en-US"/>
              <a:t>Ordered List Layout</a:t>
            </a:r>
          </a:p>
        </p:txBody>
      </p:sp>
      <p:sp>
        <p:nvSpPr>
          <p:cNvPr id="5" name="Content"/>
          <p:cNvSpPr>
            <a:spLocks noGrp="1"/>
          </p:cNvSpPr>
          <p:nvPr>
            <p:ph sz="quarter" idx="17" hasCustomPrompt="1"/>
          </p:nvPr>
        </p:nvSpPr>
        <p:spPr>
          <a:xfrm>
            <a:off x="457200" y="1307592"/>
            <a:ext cx="11274552" cy="4498848"/>
          </a:xfrm>
          <a:prstGeom prst="rect">
            <a:avLst/>
          </a:prstGeom>
        </p:spPr>
        <p:txBody>
          <a:bodyPr>
            <a:normAutofit/>
          </a:bodyPr>
          <a:lstStyle>
            <a:lvl1pPr marL="342900" indent="-342900">
              <a:lnSpc>
                <a:spcPct val="125000"/>
              </a:lnSpc>
              <a:spcBef>
                <a:spcPts val="450"/>
              </a:spcBef>
              <a:buClr>
                <a:schemeClr val="tx2"/>
              </a:buClr>
              <a:buFont typeface="+mj-lt"/>
              <a:buAutoNum type="arabicPeriod"/>
              <a:defRPr sz="2000" baseline="0"/>
            </a:lvl1pPr>
            <a:lvl2pPr marL="685800" indent="-342900">
              <a:lnSpc>
                <a:spcPct val="125000"/>
              </a:lnSpc>
              <a:spcBef>
                <a:spcPts val="450"/>
              </a:spcBef>
              <a:buClr>
                <a:schemeClr val="tx2"/>
              </a:buClr>
              <a:buFont typeface="+mj-lt"/>
              <a:buAutoNum type="alphaLcPeriod"/>
              <a:defRPr sz="2000"/>
            </a:lvl2pPr>
            <a:lvl3pPr marL="1028700" indent="-342900">
              <a:lnSpc>
                <a:spcPct val="125000"/>
              </a:lnSpc>
              <a:spcBef>
                <a:spcPts val="450"/>
              </a:spcBef>
              <a:buClr>
                <a:schemeClr val="tx2"/>
              </a:buClr>
              <a:buFont typeface="+mj-lt"/>
              <a:buAutoNum type="romanLcPeriod"/>
              <a:defRPr sz="2000"/>
            </a:lvl3pPr>
            <a:lvl4pPr marL="1371600" indent="-342900">
              <a:lnSpc>
                <a:spcPct val="125000"/>
              </a:lnSpc>
              <a:spcBef>
                <a:spcPts val="450"/>
              </a:spcBef>
              <a:buClr>
                <a:schemeClr val="tx2"/>
              </a:buClr>
              <a:buSzPct val="100000"/>
              <a:buFont typeface="+mj-lt"/>
              <a:buAutoNum type="arabicParenR"/>
              <a:defRPr sz="2000"/>
            </a:lvl4pPr>
            <a:lvl5pPr marL="1714500" indent="-342900">
              <a:lnSpc>
                <a:spcPct val="125000"/>
              </a:lnSpc>
              <a:spcBef>
                <a:spcPts val="450"/>
              </a:spcBef>
              <a:buClr>
                <a:schemeClr val="tx2"/>
              </a:buClr>
              <a:buFont typeface="+mj-lt"/>
              <a:buAutoNum type="alphaLcParenR"/>
              <a:defRPr sz="2000"/>
            </a:lvl5pPr>
          </a:lstStyle>
          <a:p>
            <a:pPr lvl="0"/>
            <a:r>
              <a:rPr lang="en-US"/>
              <a:t>Arabic numerals</a:t>
            </a:r>
          </a:p>
          <a:p>
            <a:pPr lvl="1"/>
            <a:r>
              <a:rPr lang="en-US"/>
              <a:t>Lowercase letters</a:t>
            </a:r>
          </a:p>
          <a:p>
            <a:pPr lvl="2"/>
            <a:r>
              <a:rPr lang="en-US"/>
              <a:t>Lowercase Roman numerals</a:t>
            </a:r>
          </a:p>
          <a:p>
            <a:pPr lvl="3"/>
            <a:r>
              <a:rPr lang="en-US"/>
              <a:t>Arabic numerals</a:t>
            </a:r>
          </a:p>
          <a:p>
            <a:pPr lvl="4"/>
            <a:r>
              <a:rPr lang="en-US"/>
              <a:t>Lowercase letters</a:t>
            </a:r>
          </a:p>
        </p:txBody>
      </p:sp>
      <p:sp>
        <p:nvSpPr>
          <p:cNvPr id="6" name="Note Placeholder 3">
            <a:extLst>
              <a:ext uri="{FF2B5EF4-FFF2-40B4-BE49-F238E27FC236}">
                <a16:creationId xmlns:a16="http://schemas.microsoft.com/office/drawing/2014/main" id="{6FD3B461-E755-4B5F-91E5-CA559BC8556A}"/>
              </a:ext>
            </a:extLst>
          </p:cNvPr>
          <p:cNvSpPr>
            <a:spLocks noGrp="1"/>
          </p:cNvSpPr>
          <p:nvPr>
            <p:ph type="body" sz="quarter" idx="14" hasCustomPrompt="1"/>
          </p:nvPr>
        </p:nvSpPr>
        <p:spPr>
          <a:xfrm>
            <a:off x="457201" y="5806276"/>
            <a:ext cx="11277600" cy="338328"/>
          </a:xfrm>
          <a:prstGeom prst="rect">
            <a:avLst/>
          </a:prstGeo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4" name="Slide Number Placeholder 22">
            <a:extLst>
              <a:ext uri="{FF2B5EF4-FFF2-40B4-BE49-F238E27FC236}">
                <a16:creationId xmlns:a16="http://schemas.microsoft.com/office/drawing/2014/main" id="{F11A1802-2A5C-B161-7754-D971E1BFE8B2}"/>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86645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Ordered Lis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ED319DB-F27E-15E3-C737-DA1396FCFA3D}"/>
              </a:ext>
            </a:extLst>
          </p:cNvPr>
          <p:cNvGrpSpPr/>
          <p:nvPr userDrawn="1"/>
        </p:nvGrpSpPr>
        <p:grpSpPr>
          <a:xfrm>
            <a:off x="-1" y="6101693"/>
            <a:ext cx="11937366" cy="638810"/>
            <a:chOff x="-1" y="6101693"/>
            <a:chExt cx="11937366" cy="638810"/>
          </a:xfrm>
        </p:grpSpPr>
        <p:sp>
          <p:nvSpPr>
            <p:cNvPr id="6" name="Rectangle 5">
              <a:extLst>
                <a:ext uri="{FF2B5EF4-FFF2-40B4-BE49-F238E27FC236}">
                  <a16:creationId xmlns:a16="http://schemas.microsoft.com/office/drawing/2014/main" id="{E00BFBE0-8454-81E0-5F74-6C5067D37797}"/>
                </a:ext>
              </a:extLst>
            </p:cNvPr>
            <p:cNvSpPr/>
            <p:nvPr userDrawn="1"/>
          </p:nvSpPr>
          <p:spPr>
            <a:xfrm>
              <a:off x="-1" y="6343349"/>
              <a:ext cx="10454641" cy="155498"/>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059182A6-4C3D-FBD1-1570-D31E80187555}"/>
                </a:ext>
              </a:extLst>
            </p:cNvPr>
            <p:cNvGrpSpPr/>
            <p:nvPr userDrawn="1"/>
          </p:nvGrpSpPr>
          <p:grpSpPr>
            <a:xfrm>
              <a:off x="11303635" y="6101693"/>
              <a:ext cx="633730" cy="638810"/>
              <a:chOff x="0" y="-13962"/>
              <a:chExt cx="887095" cy="894080"/>
            </a:xfrm>
          </p:grpSpPr>
          <p:pic>
            <p:nvPicPr>
              <p:cNvPr id="10" name="Picture 9" descr="A black background with blue text&#10;&#10;Description automatically generated">
                <a:extLst>
                  <a:ext uri="{FF2B5EF4-FFF2-40B4-BE49-F238E27FC236}">
                    <a16:creationId xmlns:a16="http://schemas.microsoft.com/office/drawing/2014/main" id="{588D877E-CE1F-15E0-8A4D-298E8F5549E2}"/>
                  </a:ext>
                </a:extLst>
              </p:cNvPr>
              <p:cNvPicPr>
                <a:picLocks noChangeAspect="1"/>
              </p:cNvPicPr>
              <p:nvPr userDrawn="1"/>
            </p:nvPicPr>
            <p:blipFill rotWithShape="1">
              <a:blip r:embed="rId2"/>
              <a:srcRect l="4969" t="17934" r="76423" b="17680"/>
              <a:stretch/>
            </p:blipFill>
            <p:spPr bwMode="auto">
              <a:xfrm>
                <a:off x="0" y="-13962"/>
                <a:ext cx="887095" cy="894080"/>
              </a:xfrm>
              <a:prstGeom prst="rect">
                <a:avLst/>
              </a:prstGeom>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B9A74E29-BC2B-54A7-BFEC-FFB1A2F49745}"/>
                  </a:ext>
                </a:extLst>
              </p:cNvPr>
              <p:cNvSpPr/>
              <p:nvPr userDrawn="1"/>
            </p:nvSpPr>
            <p:spPr>
              <a:xfrm>
                <a:off x="0" y="340129"/>
                <a:ext cx="887095" cy="233504"/>
              </a:xfrm>
              <a:prstGeom prst="rect">
                <a:avLst/>
              </a:prstGeom>
              <a:solidFill>
                <a:schemeClr val="bg1"/>
              </a:solidFill>
              <a:ln w="9525">
                <a:noFill/>
              </a:ln>
            </p:spPr>
            <p:style>
              <a:lnRef idx="3">
                <a:schemeClr val="lt1"/>
              </a:lnRef>
              <a:fillRef idx="1">
                <a:schemeClr val="accent2"/>
              </a:fillRef>
              <a:effectRef idx="1">
                <a:schemeClr val="accent2"/>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endParaRPr lang="en-US" dirty="0"/>
              </a:p>
            </p:txBody>
          </p:sp>
        </p:grpSp>
        <p:sp>
          <p:nvSpPr>
            <p:cNvPr id="9" name="AIR.org">
              <a:extLst>
                <a:ext uri="{FF2B5EF4-FFF2-40B4-BE49-F238E27FC236}">
                  <a16:creationId xmlns:a16="http://schemas.microsoft.com/office/drawing/2014/main" id="{73A15034-BBF5-D558-B81A-CA8C6B491094}"/>
                </a:ext>
              </a:extLst>
            </p:cNvPr>
            <p:cNvSpPr txBox="1"/>
            <p:nvPr userDrawn="1"/>
          </p:nvSpPr>
          <p:spPr>
            <a:xfrm>
              <a:off x="10454640" y="6297988"/>
              <a:ext cx="868679" cy="246221"/>
            </a:xfrm>
            <a:prstGeom prst="rect">
              <a:avLst/>
            </a:prstGeom>
          </p:spPr>
          <p:txBody>
            <a:bodyPr vert="horz" wrap="square" lIns="0" tIns="45720" rIns="0" bIns="45720" rtlCol="0" anchor="ctr">
              <a:spAutoFit/>
            </a:bodyPr>
            <a:lstStyle>
              <a:defPPr>
                <a:defRPr lang="en-US"/>
              </a:defPPr>
              <a:lvl1pPr>
                <a:defRPr sz="1000" spc="300">
                  <a:solidFill>
                    <a:schemeClr val="bg1"/>
                  </a:solidFill>
                  <a:ea typeface="Calibri"/>
                  <a:cs typeface="Calibri"/>
                </a:defRPr>
              </a:lvl1pPr>
            </a:lstStyle>
            <a:p>
              <a:pPr lvl="0" algn="ctr"/>
              <a:r>
                <a:rPr lang="en-US" b="1" spc="100" baseline="0" dirty="0">
                  <a:solidFill>
                    <a:schemeClr val="accent1"/>
                  </a:solidFill>
                </a:rPr>
                <a:t>NJ</a:t>
              </a:r>
              <a:r>
                <a:rPr lang="en-US" spc="100" baseline="0" dirty="0">
                  <a:solidFill>
                    <a:schemeClr val="accent1"/>
                  </a:solidFill>
                </a:rPr>
                <a:t> A-TAC  </a:t>
              </a:r>
            </a:p>
          </p:txBody>
        </p:sp>
      </p:grpSp>
      <p:sp>
        <p:nvSpPr>
          <p:cNvPr id="2" name="Title 1"/>
          <p:cNvSpPr>
            <a:spLocks noGrp="1"/>
          </p:cNvSpPr>
          <p:nvPr>
            <p:ph type="title" hasCustomPrompt="1"/>
          </p:nvPr>
        </p:nvSpPr>
        <p:spPr>
          <a:xfrm>
            <a:off x="457200" y="0"/>
            <a:ext cx="11338560" cy="996696"/>
          </a:xfrm>
          <a:prstGeom prst="rect">
            <a:avLst/>
          </a:prstGeom>
        </p:spPr>
        <p:txBody>
          <a:bodyPr/>
          <a:lstStyle>
            <a:lvl1pPr>
              <a:defRPr/>
            </a:lvl1pPr>
          </a:lstStyle>
          <a:p>
            <a:r>
              <a:rPr lang="en-US"/>
              <a:t>Left and Right Ordered Lists Layout</a:t>
            </a:r>
          </a:p>
        </p:txBody>
      </p:sp>
      <p:sp>
        <p:nvSpPr>
          <p:cNvPr id="14" name="Left Content"/>
          <p:cNvSpPr>
            <a:spLocks noGrp="1"/>
          </p:cNvSpPr>
          <p:nvPr>
            <p:ph sz="quarter" idx="18" hasCustomPrompt="1"/>
          </p:nvPr>
        </p:nvSpPr>
        <p:spPr>
          <a:xfrm>
            <a:off x="457200" y="1307592"/>
            <a:ext cx="5568696" cy="4498848"/>
          </a:xfrm>
          <a:prstGeom prst="rect">
            <a:avLst/>
          </a:prstGeo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307592"/>
            <a:ext cx="5568696" cy="4498848"/>
          </a:xfrm>
          <a:prstGeom prst="rect">
            <a:avLst/>
          </a:prstGeom>
        </p:spPr>
        <p:txBody>
          <a:bodyPr>
            <a:normAutofit/>
          </a:bodyPr>
          <a:lstStyle>
            <a:lvl1pPr marL="342900" indent="-342900">
              <a:lnSpc>
                <a:spcPct val="125000"/>
              </a:lnSpc>
              <a:spcBef>
                <a:spcPts val="450"/>
              </a:spcBef>
              <a:buClr>
                <a:schemeClr val="tx1"/>
              </a:buClr>
              <a:buFont typeface="+mj-lt"/>
              <a:buAutoNum type="arabicPeriod"/>
              <a:defRPr sz="1800"/>
            </a:lvl1pPr>
            <a:lvl2pPr marL="685800" indent="-342900">
              <a:lnSpc>
                <a:spcPct val="125000"/>
              </a:lnSpc>
              <a:spcBef>
                <a:spcPts val="450"/>
              </a:spcBef>
              <a:buClr>
                <a:schemeClr val="tx1"/>
              </a:buClr>
              <a:buFont typeface="+mj-lt"/>
              <a:buAutoNum type="alphaLcPeriod"/>
              <a:defRPr sz="1800"/>
            </a:lvl2pPr>
            <a:lvl3pPr marL="1028700" indent="-342900">
              <a:lnSpc>
                <a:spcPct val="125000"/>
              </a:lnSpc>
              <a:spcBef>
                <a:spcPts val="450"/>
              </a:spcBef>
              <a:buClr>
                <a:schemeClr val="tx1"/>
              </a:buClr>
              <a:buFont typeface="+mj-lt"/>
              <a:buAutoNum type="romanLcPeriod"/>
              <a:defRPr sz="1800"/>
            </a:lvl3pPr>
            <a:lvl4pPr marL="1371600" indent="-342900">
              <a:lnSpc>
                <a:spcPct val="125000"/>
              </a:lnSpc>
              <a:spcBef>
                <a:spcPts val="450"/>
              </a:spcBef>
              <a:buClr>
                <a:schemeClr val="tx1"/>
              </a:buClr>
              <a:buSzPct val="100000"/>
              <a:buFont typeface="+mj-lt"/>
              <a:buAutoNum type="arabicParenR"/>
              <a:defRPr sz="1800"/>
            </a:lvl4pPr>
            <a:lvl5pPr marL="1714500" indent="-342900">
              <a:lnSpc>
                <a:spcPct val="125000"/>
              </a:lnSpc>
              <a:spcBef>
                <a:spcPts val="450"/>
              </a:spcBef>
              <a:buClr>
                <a:schemeClr val="tx1"/>
              </a:buClr>
              <a:buFont typeface="+mj-lt"/>
              <a:buAutoNum type="alphaLcParenR"/>
              <a:defRPr sz="1800"/>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7" name="Note Placeholder 3">
            <a:extLst>
              <a:ext uri="{FF2B5EF4-FFF2-40B4-BE49-F238E27FC236}">
                <a16:creationId xmlns:a16="http://schemas.microsoft.com/office/drawing/2014/main" id="{7B81A216-2AB7-43BC-AAF2-5F5E16A2268B}"/>
              </a:ext>
            </a:extLst>
          </p:cNvPr>
          <p:cNvSpPr>
            <a:spLocks noGrp="1"/>
          </p:cNvSpPr>
          <p:nvPr>
            <p:ph type="body" sz="quarter" idx="14" hasCustomPrompt="1"/>
          </p:nvPr>
        </p:nvSpPr>
        <p:spPr>
          <a:xfrm>
            <a:off x="457201" y="5806276"/>
            <a:ext cx="11277600" cy="338328"/>
          </a:xfrm>
          <a:prstGeom prst="rect">
            <a:avLst/>
          </a:prstGeo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4" name="Slide Number Placeholder 22">
            <a:extLst>
              <a:ext uri="{FF2B5EF4-FFF2-40B4-BE49-F238E27FC236}">
                <a16:creationId xmlns:a16="http://schemas.microsoft.com/office/drawing/2014/main" id="{587A39DF-77AF-E08C-24B3-9A4871B06883}"/>
              </a:ext>
            </a:extLst>
          </p:cNvPr>
          <p:cNvSpPr txBox="1">
            <a:spLocks/>
          </p:cNvSpPr>
          <p:nvPr userDrawn="1"/>
        </p:nvSpPr>
        <p:spPr>
          <a:xfrm>
            <a:off x="11506200" y="6297654"/>
            <a:ext cx="228600" cy="246888"/>
          </a:xfrm>
          <a:prstGeom prst="rect">
            <a:avLst/>
          </a:prstGeom>
        </p:spPr>
        <p:txBody>
          <a:bodyPr vert="horz" wrap="none" lIns="0" tIns="45720" rIns="0" bIns="45720" rtlCol="0" anchor="b"/>
          <a:lstStyle>
            <a:defPPr>
              <a:defRPr lang="en-US"/>
            </a:defPPr>
            <a:lvl1pPr marL="0" algn="ctr" defTabSz="914400" rtl="0" eaLnBrk="1" latinLnBrk="0" hangingPunct="1">
              <a:lnSpc>
                <a:spcPct val="0"/>
              </a:lnSpc>
              <a:spcBef>
                <a:spcPts val="0"/>
              </a:spcBef>
              <a:spcAft>
                <a:spcPts val="0"/>
              </a:spcAft>
              <a:defRPr sz="10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1769283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7.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9" Type="http://schemas.openxmlformats.org/officeDocument/2006/relationships/slideLayout" Target="../slideLayouts/slideLayout68.xml"/><Relationship Id="rId21" Type="http://schemas.openxmlformats.org/officeDocument/2006/relationships/slideLayout" Target="../slideLayouts/slideLayout50.xml"/><Relationship Id="rId34" Type="http://schemas.openxmlformats.org/officeDocument/2006/relationships/slideLayout" Target="../slideLayouts/slideLayout63.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41"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37" Type="http://schemas.openxmlformats.org/officeDocument/2006/relationships/slideLayout" Target="../slideLayouts/slideLayout66.xml"/><Relationship Id="rId40" Type="http://schemas.openxmlformats.org/officeDocument/2006/relationships/slideLayout" Target="../slideLayouts/slideLayout69.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36" Type="http://schemas.openxmlformats.org/officeDocument/2006/relationships/slideLayout" Target="../slideLayouts/slideLayout65.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35" Type="http://schemas.openxmlformats.org/officeDocument/2006/relationships/slideLayout" Target="../slideLayouts/slideLayout64.xml"/><Relationship Id="rId8" Type="http://schemas.openxmlformats.org/officeDocument/2006/relationships/slideLayout" Target="../slideLayouts/slideLayout37.xml"/><Relationship Id="rId3" Type="http://schemas.openxmlformats.org/officeDocument/2006/relationships/slideLayout" Target="../slideLayouts/slideLayout32.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slideLayout" Target="../slideLayouts/slideLayout62.xml"/><Relationship Id="rId38"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71845FF1-4843-4F3D-9AF4-C4EF0E186682}"/>
              </a:ext>
            </a:extLst>
          </p:cNvPr>
          <p:cNvSpPr>
            <a:spLocks noGrp="1"/>
          </p:cNvSpPr>
          <p:nvPr>
            <p:ph type="title"/>
          </p:nvPr>
        </p:nvSpPr>
        <p:spPr>
          <a:xfrm>
            <a:off x="458724" y="0"/>
            <a:ext cx="11274552" cy="1051560"/>
          </a:xfrm>
          <a:prstGeom prst="rect">
            <a:avLst/>
          </a:prstGeom>
        </p:spPr>
        <p:txBody>
          <a:bodyPr vert="horz" lIns="0" tIns="0" rIns="0" bIns="0" rtlCol="0" anchor="b" anchorCtr="0">
            <a:normAutofit/>
          </a:bodyPr>
          <a:lstStyle/>
          <a:p>
            <a:r>
              <a:rPr lang="en-US"/>
              <a:t>Click to edit Master title style</a:t>
            </a:r>
          </a:p>
        </p:txBody>
      </p:sp>
      <p:sp>
        <p:nvSpPr>
          <p:cNvPr id="14" name="Content Placeholder 2">
            <a:extLst>
              <a:ext uri="{FF2B5EF4-FFF2-40B4-BE49-F238E27FC236}">
                <a16:creationId xmlns:a16="http://schemas.microsoft.com/office/drawing/2014/main" id="{6EEC08D2-5A02-4291-86CF-89E42EB10110}"/>
              </a:ext>
            </a:extLst>
          </p:cNvPr>
          <p:cNvSpPr>
            <a:spLocks noGrp="1"/>
          </p:cNvSpPr>
          <p:nvPr>
            <p:ph type="body" idx="1"/>
          </p:nvPr>
        </p:nvSpPr>
        <p:spPr>
          <a:xfrm>
            <a:off x="457200" y="1307592"/>
            <a:ext cx="11274552" cy="449884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22">
            <a:extLst>
              <a:ext uri="{FF2B5EF4-FFF2-40B4-BE49-F238E27FC236}">
                <a16:creationId xmlns:a16="http://schemas.microsoft.com/office/drawing/2014/main" id="{64839E2B-8480-40BB-BF73-E05617D79DAB}"/>
              </a:ext>
            </a:extLst>
          </p:cNvPr>
          <p:cNvSpPr>
            <a:spLocks noGrp="1"/>
          </p:cNvSpPr>
          <p:nvPr>
            <p:ph type="sldNum" sz="quarter" idx="4"/>
          </p:nvPr>
        </p:nvSpPr>
        <p:spPr>
          <a:xfrm>
            <a:off x="11506200" y="6297654"/>
            <a:ext cx="228600" cy="246888"/>
          </a:xfrm>
          <a:prstGeom prst="rect">
            <a:avLst/>
          </a:prstGeom>
        </p:spPr>
        <p:txBody>
          <a:bodyPr vert="horz" wrap="none" lIns="0" tIns="45720" rIns="0" bIns="45720" rtlCol="0" anchor="b"/>
          <a:lstStyle>
            <a:lvl1pPr algn="ctr">
              <a:lnSpc>
                <a:spcPct val="0"/>
              </a:lnSpc>
              <a:spcBef>
                <a:spcPts val="0"/>
              </a:spcBef>
              <a:spcAft>
                <a:spcPts val="0"/>
              </a:spcAft>
              <a:defRPr sz="1000" b="0">
                <a:solidFill>
                  <a:schemeClr val="accent1"/>
                </a:solidFill>
              </a:defRPr>
            </a:lvl1pPr>
          </a:lstStyle>
          <a:p>
            <a:fld id="{9FCB0336-2F23-4B70-9AF4-E54A7D43B4CA}" type="slidenum">
              <a:rPr lang="en-US" smtClean="0"/>
              <a:pPr/>
              <a:t>‹#›</a:t>
            </a:fld>
            <a:endParaRPr lang="en-US" dirty="0"/>
          </a:p>
        </p:txBody>
      </p:sp>
    </p:spTree>
    <p:extLst>
      <p:ext uri="{BB962C8B-B14F-4D97-AF65-F5344CB8AC3E}">
        <p14:creationId xmlns:p14="http://schemas.microsoft.com/office/powerpoint/2010/main" val="1035174485"/>
      </p:ext>
    </p:extLst>
  </p:cSld>
  <p:clrMap bg1="lt1" tx1="dk1" bg2="lt2" tx2="dk2" accent1="accent1" accent2="accent2" accent3="accent3" accent4="accent4" accent5="accent5" accent6="accent6" hlink="hlink" folHlink="folHlink"/>
  <p:sldLayoutIdLst>
    <p:sldLayoutId id="214748413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9" r:id="rId14"/>
    <p:sldLayoutId id="2147484130" r:id="rId15"/>
    <p:sldLayoutId id="2147484131" r:id="rId16"/>
    <p:sldLayoutId id="2147484132" r:id="rId17"/>
    <p:sldLayoutId id="2147484137" r:id="rId18"/>
  </p:sldLayoutIdLst>
  <p:hf hdr="0" ftr="0" dt="0"/>
  <p:txStyles>
    <p:titleStyle>
      <a:lvl1pPr algn="l" defTabSz="685800" rtl="0" eaLnBrk="1" latinLnBrk="0" hangingPunct="1">
        <a:lnSpc>
          <a:spcPct val="90000"/>
        </a:lnSpc>
        <a:spcBef>
          <a:spcPct val="0"/>
        </a:spcBef>
        <a:buNone/>
        <a:defRPr sz="3000" b="1" kern="1200">
          <a:solidFill>
            <a:schemeClr val="accent1"/>
          </a:solidFill>
          <a:latin typeface="+mj-lt"/>
          <a:ea typeface="+mj-ea"/>
          <a:cs typeface="Arial" panose="020B0604020202020204" pitchFamily="34" charset="0"/>
        </a:defRPr>
      </a:lvl1pPr>
    </p:titleStyle>
    <p:bodyStyle>
      <a:lvl1pPr marL="240030" indent="-240030" algn="l" defTabSz="685800" rtl="0" eaLnBrk="1" latinLnBrk="0" hangingPunct="1">
        <a:lnSpc>
          <a:spcPct val="125000"/>
        </a:lnSpc>
        <a:spcBef>
          <a:spcPts val="750"/>
        </a:spcBef>
        <a:buFont typeface="Arial" panose="020B0604020202020204" pitchFamily="34" charset="0"/>
        <a:buChar char="•"/>
        <a:defRPr sz="2000" kern="1200">
          <a:solidFill>
            <a:srgbClr val="1C252D"/>
          </a:solidFill>
          <a:latin typeface="+mn-lt"/>
          <a:ea typeface="+mn-ea"/>
          <a:cs typeface="Arial" panose="020B0604020202020204" pitchFamily="34" charset="0"/>
        </a:defRPr>
      </a:lvl1pPr>
      <a:lvl2pPr marL="480060" indent="-240030" algn="l" defTabSz="685800" rtl="0" eaLnBrk="1" latinLnBrk="0" hangingPunct="1">
        <a:lnSpc>
          <a:spcPct val="125000"/>
        </a:lnSpc>
        <a:spcBef>
          <a:spcPts val="450"/>
        </a:spcBef>
        <a:buFont typeface="Calibri" panose="020F0502020204030204" pitchFamily="34" charset="0"/>
        <a:buChar char="–"/>
        <a:defRPr sz="2000" kern="1200">
          <a:solidFill>
            <a:srgbClr val="1C252D"/>
          </a:solidFill>
          <a:latin typeface="+mn-lt"/>
          <a:ea typeface="+mn-ea"/>
          <a:cs typeface="Arial" panose="020B0604020202020204" pitchFamily="34" charset="0"/>
        </a:defRPr>
      </a:lvl2pPr>
      <a:lvl3pPr marL="720090" indent="-240030" algn="l" defTabSz="685800" rtl="0" eaLnBrk="1" latinLnBrk="0" hangingPunct="1">
        <a:lnSpc>
          <a:spcPct val="125000"/>
        </a:lnSpc>
        <a:spcBef>
          <a:spcPts val="450"/>
        </a:spcBef>
        <a:buFont typeface="Calibri" panose="020F0502020204030204" pitchFamily="34" charset="0"/>
        <a:buChar char="»"/>
        <a:defRPr sz="2000" kern="1200">
          <a:solidFill>
            <a:srgbClr val="1C252D"/>
          </a:solidFill>
          <a:latin typeface="+mn-lt"/>
          <a:ea typeface="+mn-ea"/>
          <a:cs typeface="Arial" panose="020B0604020202020204" pitchFamily="34" charset="0"/>
        </a:defRPr>
      </a:lvl3pPr>
      <a:lvl4pPr marL="960120" indent="-240030" algn="l" defTabSz="685800" rtl="0" eaLnBrk="1" latinLnBrk="0" hangingPunct="1">
        <a:lnSpc>
          <a:spcPct val="125000"/>
        </a:lnSpc>
        <a:spcBef>
          <a:spcPts val="450"/>
        </a:spcBef>
        <a:buSzPct val="100000"/>
        <a:buFont typeface="Calibri" panose="020F0502020204030204" pitchFamily="34" charset="0"/>
        <a:buChar char="◦"/>
        <a:defRPr sz="2000" kern="1200">
          <a:solidFill>
            <a:srgbClr val="1C252D"/>
          </a:solidFill>
          <a:latin typeface="+mn-lt"/>
          <a:ea typeface="+mn-ea"/>
          <a:cs typeface="Arial" panose="020B0604020202020204" pitchFamily="34" charset="0"/>
        </a:defRPr>
      </a:lvl4pPr>
      <a:lvl5pPr marL="1200150" indent="-240030" algn="l" defTabSz="685800" rtl="0" eaLnBrk="1" latinLnBrk="0" hangingPunct="1">
        <a:lnSpc>
          <a:spcPct val="125000"/>
        </a:lnSpc>
        <a:spcBef>
          <a:spcPts val="450"/>
        </a:spcBef>
        <a:buFont typeface="Arial" panose="020B0604020202020204" pitchFamily="34" charset="0"/>
        <a:buChar char="•"/>
        <a:defRPr sz="2000" kern="1200">
          <a:solidFill>
            <a:srgbClr val="1C252D"/>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ctr" defTabSz="685800" rtl="0" eaLnBrk="1" latinLnBrk="0" hangingPunct="1">
        <a:defRPr sz="1350" kern="1200">
          <a:solidFill>
            <a:schemeClr val="tx1"/>
          </a:solidFill>
          <a:latin typeface="+mn-lt"/>
          <a:ea typeface="+mn-ea"/>
          <a:cs typeface="+mn-cs"/>
        </a:defRPr>
      </a:lvl1pPr>
      <a:lvl2pPr marL="0" algn="l" defTabSz="685800" rtl="0" eaLnBrk="1" latinLnBrk="0" hangingPunct="1">
        <a:defRPr sz="1350" kern="1200">
          <a:solidFill>
            <a:schemeClr val="tx1"/>
          </a:solidFill>
          <a:latin typeface="+mn-lt"/>
          <a:ea typeface="+mn-ea"/>
          <a:cs typeface="+mn-cs"/>
        </a:defRPr>
      </a:lvl2pPr>
      <a:lvl3pPr marL="342900" algn="l" defTabSz="685800" rtl="0" eaLnBrk="1" latinLnBrk="0" hangingPunct="1">
        <a:defRPr sz="1350" kern="1200">
          <a:solidFill>
            <a:schemeClr val="tx1"/>
          </a:solidFill>
          <a:latin typeface="+mn-lt"/>
          <a:ea typeface="+mn-ea"/>
          <a:cs typeface="+mn-cs"/>
        </a:defRPr>
      </a:lvl3pPr>
      <a:lvl4pPr marL="685800" algn="l" defTabSz="685800" rtl="0" eaLnBrk="1" latinLnBrk="0" hangingPunct="1">
        <a:defRPr sz="1350" kern="1200">
          <a:solidFill>
            <a:schemeClr val="tx1"/>
          </a:solidFill>
          <a:latin typeface="+mn-lt"/>
          <a:ea typeface="+mn-ea"/>
          <a:cs typeface="+mn-cs"/>
        </a:defRPr>
      </a:lvl4pPr>
      <a:lvl5pPr marL="1028700" algn="l" defTabSz="685800" rtl="0" eaLnBrk="1" latinLnBrk="0" hangingPunct="1">
        <a:defRPr sz="1350" kern="1200">
          <a:solidFill>
            <a:schemeClr val="tx1"/>
          </a:solidFill>
          <a:latin typeface="+mn-lt"/>
          <a:ea typeface="+mn-ea"/>
          <a:cs typeface="+mn-cs"/>
        </a:defRPr>
      </a:lvl5pPr>
      <a:lvl6pPr marL="1371600" algn="l" defTabSz="685800" rtl="0" eaLnBrk="1" latinLnBrk="0" hangingPunct="1">
        <a:defRPr sz="1350" kern="1200">
          <a:solidFill>
            <a:schemeClr val="tx1"/>
          </a:solidFill>
          <a:latin typeface="+mn-lt"/>
          <a:ea typeface="+mn-ea"/>
          <a:cs typeface="+mn-cs"/>
        </a:defRPr>
      </a:lvl6pPr>
      <a:lvl7pPr marL="1714500" algn="l" defTabSz="685800" rtl="0" eaLnBrk="1" latinLnBrk="0" hangingPunct="1">
        <a:defRPr sz="1350" kern="1200">
          <a:solidFill>
            <a:schemeClr val="tx1"/>
          </a:solidFill>
          <a:latin typeface="+mn-lt"/>
          <a:ea typeface="+mn-ea"/>
          <a:cs typeface="+mn-cs"/>
        </a:defRPr>
      </a:lvl7pPr>
      <a:lvl8pPr marL="2057400" algn="l" defTabSz="685800" rtl="0" eaLnBrk="1" latinLnBrk="0" hangingPunct="1">
        <a:defRPr sz="1350" kern="1200">
          <a:solidFill>
            <a:schemeClr val="tx1"/>
          </a:solidFill>
          <a:latin typeface="+mn-lt"/>
          <a:ea typeface="+mn-ea"/>
          <a:cs typeface="+mn-cs"/>
        </a:defRPr>
      </a:lvl8pPr>
      <a:lvl9pPr marL="24003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8" userDrawn="1">
          <p15:clr>
            <a:srgbClr val="F26B43"/>
          </p15:clr>
        </p15:guide>
        <p15:guide id="4" pos="7392" userDrawn="1">
          <p15:clr>
            <a:srgbClr val="F26B43"/>
          </p15:clr>
        </p15:guide>
        <p15:guide id="5" orient="horz" pos="821" userDrawn="1">
          <p15:clr>
            <a:srgbClr val="F26B43"/>
          </p15:clr>
        </p15:guide>
        <p15:guide id="6" orient="horz" pos="66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954947-F5E6-FF44-9F52-B88F9EB2FEE0}" type="datetimeFigureOut">
              <a:rPr lang="en-US" smtClean="0"/>
              <a:t>6/28/24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DEF560-0688-A145-9366-121D2E32CCA5}" type="slidenum">
              <a:rPr lang="en-US" smtClean="0"/>
              <a:t>‹#›</a:t>
            </a:fld>
            <a:endParaRPr lang="en-US" dirty="0"/>
          </a:p>
        </p:txBody>
      </p:sp>
    </p:spTree>
    <p:extLst>
      <p:ext uri="{BB962C8B-B14F-4D97-AF65-F5344CB8AC3E}">
        <p14:creationId xmlns:p14="http://schemas.microsoft.com/office/powerpoint/2010/main" val="2198469144"/>
      </p:ext>
    </p:extLst>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DFCFB"/>
        </a:solidFill>
        <a:effectLst/>
      </p:bgPr>
    </p:bg>
    <p:spTree>
      <p:nvGrpSpPr>
        <p:cNvPr id="1" name=""/>
        <p:cNvGrpSpPr/>
        <p:nvPr/>
      </p:nvGrpSpPr>
      <p:grpSpPr>
        <a:xfrm>
          <a:off x="0" y="0"/>
          <a:ext cx="0" cy="0"/>
          <a:chOff x="0" y="0"/>
          <a:chExt cx="0" cy="0"/>
        </a:xfrm>
      </p:grpSpPr>
      <p:sp>
        <p:nvSpPr>
          <p:cNvPr id="2" name="Shape 2"/>
          <p:cNvSpPr/>
          <p:nvPr/>
        </p:nvSpPr>
        <p:spPr>
          <a:xfrm>
            <a:off x="0" y="0"/>
            <a:ext cx="12192001" cy="1272268"/>
          </a:xfrm>
          <a:prstGeom prst="rect">
            <a:avLst/>
          </a:prstGeom>
          <a:solidFill>
            <a:srgbClr val="FFFFFF"/>
          </a:solidFill>
          <a:ln w="12700">
            <a:miter lim="400000"/>
          </a:ln>
          <a:effectLst>
            <a:outerShdw blurRad="330200" dist="25400" dir="5400000" rotWithShape="0">
              <a:srgbClr val="000000">
                <a:alpha val="5000"/>
              </a:srgbClr>
            </a:outerShdw>
          </a:effectLst>
        </p:spPr>
        <p:txBody>
          <a:bodyPr lIns="35719" tIns="35719" rIns="35719" bIns="35719" anchor="ctr"/>
          <a:lstStyle/>
          <a:p>
            <a:pPr lvl="0" defTabSz="292100">
              <a:defRPr>
                <a:solidFill>
                  <a:srgbClr val="FFFFFE"/>
                </a:solidFill>
              </a:defRPr>
            </a:pPr>
            <a:endParaRPr sz="900" dirty="0"/>
          </a:p>
        </p:txBody>
      </p:sp>
      <p:sp>
        <p:nvSpPr>
          <p:cNvPr id="3" name="Shape 3"/>
          <p:cNvSpPr/>
          <p:nvPr/>
        </p:nvSpPr>
        <p:spPr>
          <a:xfrm>
            <a:off x="-1" y="6572217"/>
            <a:ext cx="12192001" cy="285784"/>
          </a:xfrm>
          <a:prstGeom prst="rect">
            <a:avLst/>
          </a:prstGeom>
          <a:solidFill>
            <a:schemeClr val="accent6"/>
          </a:solidFill>
          <a:ln w="12700">
            <a:miter lim="400000"/>
          </a:ln>
        </p:spPr>
        <p:txBody>
          <a:bodyPr lIns="25400" tIns="25400" rIns="25400" bIns="25400" anchor="ctr"/>
          <a:lstStyle/>
          <a:p>
            <a:pPr lvl="0" defTabSz="292100"/>
            <a:endParaRPr sz="900" dirty="0"/>
          </a:p>
        </p:txBody>
      </p:sp>
      <p:sp>
        <p:nvSpPr>
          <p:cNvPr id="5" name="Shape 5"/>
          <p:cNvSpPr/>
          <p:nvPr/>
        </p:nvSpPr>
        <p:spPr>
          <a:xfrm>
            <a:off x="11421170" y="6572217"/>
            <a:ext cx="770831" cy="285784"/>
          </a:xfrm>
          <a:prstGeom prst="rect">
            <a:avLst/>
          </a:prstGeom>
          <a:solidFill>
            <a:schemeClr val="accent1"/>
          </a:solidFill>
          <a:ln w="12700">
            <a:miter lim="400000"/>
          </a:ln>
        </p:spPr>
        <p:txBody>
          <a:bodyPr lIns="25400" tIns="25400" rIns="25400" bIns="25400" anchor="ctr"/>
          <a:lstStyle/>
          <a:p>
            <a:pPr lvl="0" defTabSz="292100">
              <a:defRPr sz="3200">
                <a:solidFill>
                  <a:srgbClr val="53585F"/>
                </a:solidFill>
              </a:defRPr>
            </a:pPr>
            <a:endParaRPr sz="1600" dirty="0"/>
          </a:p>
        </p:txBody>
      </p:sp>
      <p:sp>
        <p:nvSpPr>
          <p:cNvPr id="6" name="Shape 6"/>
          <p:cNvSpPr>
            <a:spLocks noGrp="1"/>
          </p:cNvSpPr>
          <p:nvPr>
            <p:ph type="sldNum" sz="quarter" idx="2"/>
          </p:nvPr>
        </p:nvSpPr>
        <p:spPr>
          <a:xfrm>
            <a:off x="11702114" y="6615130"/>
            <a:ext cx="208943" cy="223838"/>
          </a:xfrm>
          <a:prstGeom prst="rect">
            <a:avLst/>
          </a:prstGeom>
          <a:ln w="12700">
            <a:miter lim="400000"/>
          </a:ln>
        </p:spPr>
        <p:txBody>
          <a:bodyPr wrap="none" lIns="71437" tIns="71437" rIns="71437" bIns="71437">
            <a:normAutofit/>
          </a:bodyPr>
          <a:lstStyle>
            <a:lvl1pPr defTabSz="292100">
              <a:defRPr sz="900">
                <a:solidFill>
                  <a:srgbClr val="777776"/>
                </a:solidFill>
              </a:defRPr>
            </a:lvl1pPr>
          </a:lstStyle>
          <a:p>
            <a:pPr lvl="0"/>
            <a:fld id="{86CB4B4D-7CA3-9044-876B-883B54F8677D}" type="slidenum">
              <a:rPr/>
              <a:t>‹#›</a:t>
            </a:fld>
            <a:endParaRPr dirty="0"/>
          </a:p>
        </p:txBody>
      </p:sp>
      <p:sp>
        <p:nvSpPr>
          <p:cNvPr id="7" name="Shape 7"/>
          <p:cNvSpPr/>
          <p:nvPr/>
        </p:nvSpPr>
        <p:spPr>
          <a:xfrm>
            <a:off x="470392" y="322275"/>
            <a:ext cx="89349" cy="703659"/>
          </a:xfrm>
          <a:prstGeom prst="rect">
            <a:avLst/>
          </a:prstGeom>
          <a:solidFill>
            <a:schemeClr val="accent1"/>
          </a:solidFill>
          <a:ln w="12700">
            <a:miter lim="400000"/>
          </a:ln>
        </p:spPr>
        <p:txBody>
          <a:bodyPr lIns="25400" tIns="25400" rIns="25400" bIns="25400" anchor="ctr"/>
          <a:lstStyle/>
          <a:p>
            <a:pPr lvl="0" defTabSz="292100">
              <a:defRPr sz="3200">
                <a:solidFill>
                  <a:srgbClr val="53585F"/>
                </a:solidFill>
              </a:defRPr>
            </a:pPr>
            <a:endParaRPr sz="1600" dirty="0"/>
          </a:p>
        </p:txBody>
      </p:sp>
    </p:spTree>
    <p:extLst>
      <p:ext uri="{BB962C8B-B14F-4D97-AF65-F5344CB8AC3E}">
        <p14:creationId xmlns:p14="http://schemas.microsoft.com/office/powerpoint/2010/main" val="279058547"/>
      </p:ext>
    </p:extLst>
  </p:cSld>
  <p:clrMap bg1="dk1" tx1="lt1" bg2="dk2" tx2="lt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 id="2147484248" r:id="rId14"/>
    <p:sldLayoutId id="2147484249" r:id="rId15"/>
    <p:sldLayoutId id="2147484250" r:id="rId16"/>
    <p:sldLayoutId id="2147484251" r:id="rId17"/>
    <p:sldLayoutId id="2147484252" r:id="rId18"/>
    <p:sldLayoutId id="2147484253" r:id="rId19"/>
    <p:sldLayoutId id="2147484254" r:id="rId20"/>
    <p:sldLayoutId id="2147484255" r:id="rId21"/>
    <p:sldLayoutId id="2147484256" r:id="rId22"/>
    <p:sldLayoutId id="2147484257" r:id="rId23"/>
    <p:sldLayoutId id="2147484258" r:id="rId24"/>
    <p:sldLayoutId id="2147484259" r:id="rId25"/>
    <p:sldLayoutId id="2147484260" r:id="rId26"/>
    <p:sldLayoutId id="2147484261" r:id="rId27"/>
    <p:sldLayoutId id="2147484262" r:id="rId28"/>
    <p:sldLayoutId id="2147484263" r:id="rId29"/>
    <p:sldLayoutId id="2147484264" r:id="rId30"/>
    <p:sldLayoutId id="2147484265" r:id="rId31"/>
    <p:sldLayoutId id="2147484266" r:id="rId32"/>
    <p:sldLayoutId id="2147484267" r:id="rId33"/>
    <p:sldLayoutId id="2147484268" r:id="rId34"/>
    <p:sldLayoutId id="2147484269" r:id="rId35"/>
    <p:sldLayoutId id="2147484270" r:id="rId36"/>
    <p:sldLayoutId id="2147484271" r:id="rId37"/>
    <p:sldLayoutId id="2147484272" r:id="rId38"/>
    <p:sldLayoutId id="2147484273" r:id="rId39"/>
    <p:sldLayoutId id="2147484274" r:id="rId40"/>
  </p:sldLayoutIdLst>
  <p:transition spd="med"/>
  <p:txStyles>
    <p:titleStyle>
      <a:lvl1pPr algn="ctr" defTabSz="292100">
        <a:defRPr sz="5600">
          <a:latin typeface="Helvetica Light"/>
          <a:ea typeface="Helvetica Light"/>
          <a:cs typeface="Helvetica Light"/>
          <a:sym typeface="Helvetica Light"/>
        </a:defRPr>
      </a:lvl1pPr>
      <a:lvl2pPr indent="114300" algn="ctr" defTabSz="292100">
        <a:defRPr sz="5600">
          <a:latin typeface="Helvetica Light"/>
          <a:ea typeface="Helvetica Light"/>
          <a:cs typeface="Helvetica Light"/>
          <a:sym typeface="Helvetica Light"/>
        </a:defRPr>
      </a:lvl2pPr>
      <a:lvl3pPr indent="228600" algn="ctr" defTabSz="292100">
        <a:defRPr sz="5600">
          <a:latin typeface="Helvetica Light"/>
          <a:ea typeface="Helvetica Light"/>
          <a:cs typeface="Helvetica Light"/>
          <a:sym typeface="Helvetica Light"/>
        </a:defRPr>
      </a:lvl3pPr>
      <a:lvl4pPr indent="342900" algn="ctr" defTabSz="292100">
        <a:defRPr sz="5600">
          <a:latin typeface="Helvetica Light"/>
          <a:ea typeface="Helvetica Light"/>
          <a:cs typeface="Helvetica Light"/>
          <a:sym typeface="Helvetica Light"/>
        </a:defRPr>
      </a:lvl4pPr>
      <a:lvl5pPr indent="457200" algn="ctr" defTabSz="292100">
        <a:defRPr sz="5600">
          <a:latin typeface="Helvetica Light"/>
          <a:ea typeface="Helvetica Light"/>
          <a:cs typeface="Helvetica Light"/>
          <a:sym typeface="Helvetica Light"/>
        </a:defRPr>
      </a:lvl5pPr>
      <a:lvl6pPr indent="571500" algn="ctr" defTabSz="292100">
        <a:defRPr sz="5600">
          <a:latin typeface="Helvetica Light"/>
          <a:ea typeface="Helvetica Light"/>
          <a:cs typeface="Helvetica Light"/>
          <a:sym typeface="Helvetica Light"/>
        </a:defRPr>
      </a:lvl6pPr>
      <a:lvl7pPr indent="685800" algn="ctr" defTabSz="292100">
        <a:defRPr sz="5600">
          <a:latin typeface="Helvetica Light"/>
          <a:ea typeface="Helvetica Light"/>
          <a:cs typeface="Helvetica Light"/>
          <a:sym typeface="Helvetica Light"/>
        </a:defRPr>
      </a:lvl7pPr>
      <a:lvl8pPr indent="800100" algn="ctr" defTabSz="292100">
        <a:defRPr sz="5600">
          <a:latin typeface="Helvetica Light"/>
          <a:ea typeface="Helvetica Light"/>
          <a:cs typeface="Helvetica Light"/>
          <a:sym typeface="Helvetica Light"/>
        </a:defRPr>
      </a:lvl8pPr>
      <a:lvl9pPr indent="914400" algn="ctr" defTabSz="292100">
        <a:defRPr sz="5600">
          <a:latin typeface="Helvetica Light"/>
          <a:ea typeface="Helvetica Light"/>
          <a:cs typeface="Helvetica Light"/>
          <a:sym typeface="Helvetica Light"/>
        </a:defRPr>
      </a:lvl9pPr>
    </p:titleStyle>
    <p:bodyStyle>
      <a:lvl1pPr algn="ctr" defTabSz="292100">
        <a:defRPr sz="3000" b="1">
          <a:solidFill>
            <a:srgbClr val="FAC93D"/>
          </a:solidFill>
          <a:latin typeface="+mj-lt"/>
          <a:ea typeface="+mj-ea"/>
          <a:cs typeface="+mj-cs"/>
          <a:sym typeface="Roboto Regular"/>
        </a:defRPr>
      </a:lvl1pPr>
      <a:lvl2pPr indent="114300" algn="ctr" defTabSz="292100">
        <a:defRPr sz="3000" b="1">
          <a:solidFill>
            <a:srgbClr val="FAC93D"/>
          </a:solidFill>
          <a:latin typeface="+mj-lt"/>
          <a:ea typeface="+mj-ea"/>
          <a:cs typeface="+mj-cs"/>
          <a:sym typeface="Roboto Regular"/>
        </a:defRPr>
      </a:lvl2pPr>
      <a:lvl3pPr indent="228600" algn="ctr" defTabSz="292100">
        <a:defRPr sz="3000" b="1">
          <a:solidFill>
            <a:srgbClr val="FAC93D"/>
          </a:solidFill>
          <a:latin typeface="+mj-lt"/>
          <a:ea typeface="+mj-ea"/>
          <a:cs typeface="+mj-cs"/>
          <a:sym typeface="Roboto Regular"/>
        </a:defRPr>
      </a:lvl3pPr>
      <a:lvl4pPr indent="342900" algn="ctr" defTabSz="292100">
        <a:defRPr sz="3000" b="1">
          <a:solidFill>
            <a:srgbClr val="FAC93D"/>
          </a:solidFill>
          <a:latin typeface="+mj-lt"/>
          <a:ea typeface="+mj-ea"/>
          <a:cs typeface="+mj-cs"/>
          <a:sym typeface="Roboto Regular"/>
        </a:defRPr>
      </a:lvl4pPr>
      <a:lvl5pPr indent="457200" algn="ctr" defTabSz="292100">
        <a:defRPr sz="3000" b="1">
          <a:solidFill>
            <a:srgbClr val="FAC93D"/>
          </a:solidFill>
          <a:latin typeface="+mj-lt"/>
          <a:ea typeface="+mj-ea"/>
          <a:cs typeface="+mj-cs"/>
          <a:sym typeface="Roboto Regular"/>
        </a:defRPr>
      </a:lvl5pPr>
      <a:lvl6pPr indent="571500" algn="ctr" defTabSz="292100">
        <a:defRPr sz="3000" b="1">
          <a:solidFill>
            <a:srgbClr val="FAC93D"/>
          </a:solidFill>
          <a:latin typeface="+mj-lt"/>
          <a:ea typeface="+mj-ea"/>
          <a:cs typeface="+mj-cs"/>
          <a:sym typeface="Roboto Regular"/>
        </a:defRPr>
      </a:lvl6pPr>
      <a:lvl7pPr indent="685800" algn="ctr" defTabSz="292100">
        <a:defRPr sz="3000" b="1">
          <a:solidFill>
            <a:srgbClr val="FAC93D"/>
          </a:solidFill>
          <a:latin typeface="+mj-lt"/>
          <a:ea typeface="+mj-ea"/>
          <a:cs typeface="+mj-cs"/>
          <a:sym typeface="Roboto Regular"/>
        </a:defRPr>
      </a:lvl7pPr>
      <a:lvl8pPr indent="800100" algn="ctr" defTabSz="292100">
        <a:defRPr sz="3000" b="1">
          <a:solidFill>
            <a:srgbClr val="FAC93D"/>
          </a:solidFill>
          <a:latin typeface="+mj-lt"/>
          <a:ea typeface="+mj-ea"/>
          <a:cs typeface="+mj-cs"/>
          <a:sym typeface="Roboto Regular"/>
        </a:defRPr>
      </a:lvl8pPr>
      <a:lvl9pPr indent="914400" algn="ctr" defTabSz="292100">
        <a:defRPr sz="3000" b="1">
          <a:solidFill>
            <a:srgbClr val="FAC93D"/>
          </a:solidFill>
          <a:latin typeface="+mj-lt"/>
          <a:ea typeface="+mj-ea"/>
          <a:cs typeface="+mj-cs"/>
          <a:sym typeface="Roboto Regular"/>
        </a:defRPr>
      </a:lvl9pPr>
    </p:bodyStyle>
    <p:otherStyle>
      <a:lvl1pPr algn="ctr" defTabSz="292100">
        <a:defRPr b="1">
          <a:solidFill>
            <a:schemeClr val="tx1"/>
          </a:solidFill>
          <a:latin typeface="+mn-lt"/>
          <a:ea typeface="+mn-ea"/>
          <a:cs typeface="+mn-cs"/>
          <a:sym typeface="Roboto Regular"/>
        </a:defRPr>
      </a:lvl1pPr>
      <a:lvl2pPr indent="114300" algn="ctr" defTabSz="292100">
        <a:defRPr b="1">
          <a:solidFill>
            <a:schemeClr val="tx1"/>
          </a:solidFill>
          <a:latin typeface="+mn-lt"/>
          <a:ea typeface="+mn-ea"/>
          <a:cs typeface="+mn-cs"/>
          <a:sym typeface="Roboto Regular"/>
        </a:defRPr>
      </a:lvl2pPr>
      <a:lvl3pPr indent="228600" algn="ctr" defTabSz="292100">
        <a:defRPr b="1">
          <a:solidFill>
            <a:schemeClr val="tx1"/>
          </a:solidFill>
          <a:latin typeface="+mn-lt"/>
          <a:ea typeface="+mn-ea"/>
          <a:cs typeface="+mn-cs"/>
          <a:sym typeface="Roboto Regular"/>
        </a:defRPr>
      </a:lvl3pPr>
      <a:lvl4pPr indent="342900" algn="ctr" defTabSz="292100">
        <a:defRPr b="1">
          <a:solidFill>
            <a:schemeClr val="tx1"/>
          </a:solidFill>
          <a:latin typeface="+mn-lt"/>
          <a:ea typeface="+mn-ea"/>
          <a:cs typeface="+mn-cs"/>
          <a:sym typeface="Roboto Regular"/>
        </a:defRPr>
      </a:lvl4pPr>
      <a:lvl5pPr indent="457200" algn="ctr" defTabSz="292100">
        <a:defRPr b="1">
          <a:solidFill>
            <a:schemeClr val="tx1"/>
          </a:solidFill>
          <a:latin typeface="+mn-lt"/>
          <a:ea typeface="+mn-ea"/>
          <a:cs typeface="+mn-cs"/>
          <a:sym typeface="Roboto Regular"/>
        </a:defRPr>
      </a:lvl5pPr>
      <a:lvl6pPr indent="571500" algn="ctr" defTabSz="292100">
        <a:defRPr b="1">
          <a:solidFill>
            <a:schemeClr val="tx1"/>
          </a:solidFill>
          <a:latin typeface="+mn-lt"/>
          <a:ea typeface="+mn-ea"/>
          <a:cs typeface="+mn-cs"/>
          <a:sym typeface="Roboto Regular"/>
        </a:defRPr>
      </a:lvl6pPr>
      <a:lvl7pPr indent="685800" algn="ctr" defTabSz="292100">
        <a:defRPr b="1">
          <a:solidFill>
            <a:schemeClr val="tx1"/>
          </a:solidFill>
          <a:latin typeface="+mn-lt"/>
          <a:ea typeface="+mn-ea"/>
          <a:cs typeface="+mn-cs"/>
          <a:sym typeface="Roboto Regular"/>
        </a:defRPr>
      </a:lvl7pPr>
      <a:lvl8pPr indent="800100" algn="ctr" defTabSz="292100">
        <a:defRPr b="1">
          <a:solidFill>
            <a:schemeClr val="tx1"/>
          </a:solidFill>
          <a:latin typeface="+mn-lt"/>
          <a:ea typeface="+mn-ea"/>
          <a:cs typeface="+mn-cs"/>
          <a:sym typeface="Roboto Regular"/>
        </a:defRPr>
      </a:lvl8pPr>
      <a:lvl9pPr indent="914400" algn="ctr" defTabSz="292100">
        <a:defRPr b="1">
          <a:solidFill>
            <a:schemeClr val="tx1"/>
          </a:solidFill>
          <a:latin typeface="+mn-lt"/>
          <a:ea typeface="+mn-ea"/>
          <a:cs typeface="+mn-cs"/>
          <a:sym typeface="Roboto Regula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8.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mailto:sbownes@jff.org"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mailto:mgenua@jff.org"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hyperlink" Target="mailto:sbownes@jff.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D6A626-3723-4C68-8E0D-3989E41AC202}"/>
              </a:ext>
            </a:extLst>
          </p:cNvPr>
          <p:cNvSpPr>
            <a:spLocks noGrp="1"/>
          </p:cNvSpPr>
          <p:nvPr>
            <p:ph type="ctrTitle"/>
          </p:nvPr>
        </p:nvSpPr>
        <p:spPr/>
        <p:txBody>
          <a:bodyPr/>
          <a:lstStyle/>
          <a:p>
            <a:r>
              <a:rPr lang="en-US" dirty="0">
                <a:ea typeface="Tahoma"/>
                <a:cs typeface="Arial"/>
              </a:rPr>
              <a:t>Monthly Learning Event </a:t>
            </a:r>
            <a:endParaRPr lang="en-US" dirty="0"/>
          </a:p>
        </p:txBody>
      </p:sp>
      <p:sp>
        <p:nvSpPr>
          <p:cNvPr id="8" name="Text Placeholder 7">
            <a:extLst>
              <a:ext uri="{FF2B5EF4-FFF2-40B4-BE49-F238E27FC236}">
                <a16:creationId xmlns:a16="http://schemas.microsoft.com/office/drawing/2014/main" id="{0F7200B4-F679-48CA-8F6D-3AAF0DEE94A3}"/>
              </a:ext>
            </a:extLst>
          </p:cNvPr>
          <p:cNvSpPr>
            <a:spLocks noGrp="1"/>
          </p:cNvSpPr>
          <p:nvPr>
            <p:ph type="body" sz="quarter" idx="12"/>
          </p:nvPr>
        </p:nvSpPr>
        <p:spPr/>
        <p:txBody>
          <a:bodyPr vert="horz" lIns="0" tIns="0" rIns="0" bIns="0" rtlCol="0" anchor="t">
            <a:normAutofit/>
          </a:bodyPr>
          <a:lstStyle/>
          <a:p>
            <a:r>
              <a:rPr lang="en-US" dirty="0">
                <a:cs typeface="Arial"/>
              </a:rPr>
              <a:t>Effective Employer Engagement Strategies in Registered Apprenticeship</a:t>
            </a:r>
            <a:endParaRPr lang="en-US" dirty="0"/>
          </a:p>
        </p:txBody>
      </p:sp>
      <p:sp>
        <p:nvSpPr>
          <p:cNvPr id="7" name="Subtitle 6">
            <a:extLst>
              <a:ext uri="{FF2B5EF4-FFF2-40B4-BE49-F238E27FC236}">
                <a16:creationId xmlns:a16="http://schemas.microsoft.com/office/drawing/2014/main" id="{5402CFB2-2EEA-4A88-B003-289161070135}"/>
              </a:ext>
            </a:extLst>
          </p:cNvPr>
          <p:cNvSpPr>
            <a:spLocks noGrp="1"/>
          </p:cNvSpPr>
          <p:nvPr>
            <p:ph type="body" sz="quarter" idx="13"/>
          </p:nvPr>
        </p:nvSpPr>
        <p:spPr>
          <a:xfrm>
            <a:off x="457200" y="4128535"/>
            <a:ext cx="11139488" cy="378898"/>
          </a:xfrm>
        </p:spPr>
        <p:txBody>
          <a:bodyPr vert="horz" lIns="0" tIns="0" rIns="0" bIns="0" rtlCol="0" anchor="t">
            <a:normAutofit/>
          </a:bodyPr>
          <a:lstStyle/>
          <a:p>
            <a:r>
              <a:rPr lang="en-US" dirty="0">
                <a:cs typeface="Arial"/>
              </a:rPr>
              <a:t>Mark Genua, Director, Jobs for the Future | Shamara P. Bownes, Senior Manager, Jobs for the Future</a:t>
            </a:r>
          </a:p>
          <a:p>
            <a:pPr lvl="0"/>
            <a:endParaRPr lang="en-US" dirty="0">
              <a:cs typeface="Arial"/>
            </a:endParaRPr>
          </a:p>
          <a:p>
            <a:pPr lvl="0"/>
            <a:endParaRPr lang="en-US" dirty="0"/>
          </a:p>
          <a:p>
            <a:pPr lvl="0"/>
            <a:endParaRPr lang="en-US" dirty="0"/>
          </a:p>
        </p:txBody>
      </p:sp>
      <p:sp>
        <p:nvSpPr>
          <p:cNvPr id="9" name="Content Placeholder 8">
            <a:extLst>
              <a:ext uri="{FF2B5EF4-FFF2-40B4-BE49-F238E27FC236}">
                <a16:creationId xmlns:a16="http://schemas.microsoft.com/office/drawing/2014/main" id="{DAFA4748-BCA7-4CBC-8ADF-43C99738FC28}"/>
              </a:ext>
            </a:extLst>
          </p:cNvPr>
          <p:cNvSpPr>
            <a:spLocks noGrp="1"/>
          </p:cNvSpPr>
          <p:nvPr>
            <p:ph type="body" sz="quarter" idx="14"/>
          </p:nvPr>
        </p:nvSpPr>
        <p:spPr/>
        <p:txBody>
          <a:bodyPr vert="horz" lIns="0" tIns="0" rIns="0" bIns="0" rtlCol="0" anchor="t">
            <a:normAutofit/>
          </a:bodyPr>
          <a:lstStyle/>
          <a:p>
            <a:r>
              <a:rPr lang="en-US" dirty="0">
                <a:cs typeface="Arial"/>
              </a:rPr>
              <a:t>NJ A-TAC Community of Practice | Tuesday, May  28, 2024 | 11:00am – 12:00pm ET</a:t>
            </a:r>
            <a:endParaRPr lang="en-US" dirty="0"/>
          </a:p>
        </p:txBody>
      </p:sp>
    </p:spTree>
    <p:extLst>
      <p:ext uri="{BB962C8B-B14F-4D97-AF65-F5344CB8AC3E}">
        <p14:creationId xmlns:p14="http://schemas.microsoft.com/office/powerpoint/2010/main" val="529135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After the meeting</a:t>
            </a:r>
          </a:p>
        </p:txBody>
      </p:sp>
      <p:sp>
        <p:nvSpPr>
          <p:cNvPr id="3" name="Content Placeholder 2"/>
          <p:cNvSpPr>
            <a:spLocks noGrp="1"/>
          </p:cNvSpPr>
          <p:nvPr>
            <p:ph idx="1"/>
          </p:nvPr>
        </p:nvSpPr>
        <p:spPr>
          <a:xfrm>
            <a:off x="838200" y="1595706"/>
            <a:ext cx="10515600" cy="4599833"/>
          </a:xfrm>
        </p:spPr>
        <p:txBody>
          <a:bodyPr>
            <a:normAutofit/>
          </a:bodyPr>
          <a:lstStyle/>
          <a:p>
            <a:pPr>
              <a:lnSpc>
                <a:spcPct val="100000"/>
              </a:lnSpc>
              <a:spcBef>
                <a:spcPts val="0"/>
              </a:spcBef>
              <a:spcAft>
                <a:spcPts val="2400"/>
              </a:spcAft>
            </a:pPr>
            <a:r>
              <a:rPr lang="en-US" sz="3200" b="1" dirty="0">
                <a:latin typeface="Arial" panose="020B0604020202020204" pitchFamily="34" charset="0"/>
                <a:cs typeface="Arial" panose="020B0604020202020204" pitchFamily="34" charset="0"/>
              </a:rPr>
              <a:t>Send any follow up info promised asap</a:t>
            </a:r>
          </a:p>
          <a:p>
            <a:pPr>
              <a:lnSpc>
                <a:spcPct val="100000"/>
              </a:lnSpc>
              <a:spcBef>
                <a:spcPts val="0"/>
              </a:spcBef>
              <a:spcAft>
                <a:spcPts val="2400"/>
              </a:spcAft>
            </a:pPr>
            <a:r>
              <a:rPr lang="en-US" sz="3200" b="1" dirty="0">
                <a:latin typeface="Arial" panose="020B0604020202020204" pitchFamily="34" charset="0"/>
                <a:cs typeface="Arial" panose="020B0604020202020204" pitchFamily="34" charset="0"/>
              </a:rPr>
              <a:t>Make sure follow up meeting is scheduled</a:t>
            </a:r>
          </a:p>
          <a:p>
            <a:pPr>
              <a:lnSpc>
                <a:spcPct val="100000"/>
              </a:lnSpc>
              <a:spcBef>
                <a:spcPts val="0"/>
              </a:spcBef>
              <a:spcAft>
                <a:spcPts val="2400"/>
              </a:spcAft>
            </a:pPr>
            <a:r>
              <a:rPr lang="en-US" sz="3200" b="1" dirty="0">
                <a:latin typeface="Arial" panose="020B0604020202020204" pitchFamily="34" charset="0"/>
                <a:cs typeface="Arial" panose="020B0604020202020204" pitchFamily="34" charset="0"/>
              </a:rPr>
              <a:t>Connect employer to your partners</a:t>
            </a:r>
          </a:p>
          <a:p>
            <a:pPr>
              <a:lnSpc>
                <a:spcPct val="100000"/>
              </a:lnSpc>
              <a:spcBef>
                <a:spcPts val="0"/>
              </a:spcBef>
              <a:spcAft>
                <a:spcPts val="2400"/>
              </a:spcAft>
            </a:pPr>
            <a:r>
              <a:rPr lang="en-US" sz="3200" b="1" dirty="0">
                <a:latin typeface="Arial" panose="020B0604020202020204" pitchFamily="34" charset="0"/>
                <a:cs typeface="Arial" panose="020B0604020202020204" pitchFamily="34" charset="0"/>
              </a:rPr>
              <a:t>Follow up with those partners for insider info</a:t>
            </a:r>
          </a:p>
          <a:p>
            <a:pPr>
              <a:lnSpc>
                <a:spcPct val="100000"/>
              </a:lnSpc>
              <a:spcBef>
                <a:spcPts val="0"/>
              </a:spcBef>
              <a:spcAft>
                <a:spcPts val="2400"/>
              </a:spcAft>
            </a:pPr>
            <a:r>
              <a:rPr lang="en-US" sz="3200" b="1" dirty="0">
                <a:latin typeface="Arial" panose="020B0604020202020204" pitchFamily="34" charset="0"/>
                <a:cs typeface="Arial" panose="020B0604020202020204" pitchFamily="34" charset="0"/>
              </a:rPr>
              <a:t>Add employer to contact list for future events</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2793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Connect with me</a:t>
            </a:r>
          </a:p>
        </p:txBody>
      </p:sp>
      <p:sp>
        <p:nvSpPr>
          <p:cNvPr id="3" name="Content Placeholder 2"/>
          <p:cNvSpPr>
            <a:spLocks noGrp="1"/>
          </p:cNvSpPr>
          <p:nvPr>
            <p:ph idx="1"/>
          </p:nvPr>
        </p:nvSpPr>
        <p:spPr>
          <a:xfrm>
            <a:off x="838200" y="1913467"/>
            <a:ext cx="10515600" cy="4282072"/>
          </a:xfrm>
        </p:spPr>
        <p:txBody>
          <a:bodyPr>
            <a:normAutofit/>
          </a:bodyPr>
          <a:lstStyle/>
          <a:p>
            <a:pPr marL="0" indent="0">
              <a:lnSpc>
                <a:spcPct val="100000"/>
              </a:lnSpc>
              <a:spcBef>
                <a:spcPts val="0"/>
              </a:spcBef>
              <a:spcAft>
                <a:spcPts val="1200"/>
              </a:spcAft>
              <a:buNone/>
            </a:pPr>
            <a:r>
              <a:rPr lang="en-US" sz="4000" b="1" dirty="0">
                <a:latin typeface="Arial" panose="020B0604020202020204" pitchFamily="34" charset="0"/>
                <a:cs typeface="Arial" panose="020B0604020202020204" pitchFamily="34" charset="0"/>
              </a:rPr>
              <a:t>Aimee Densmore</a:t>
            </a:r>
          </a:p>
          <a:p>
            <a:pPr marL="0" indent="0">
              <a:lnSpc>
                <a:spcPct val="100000"/>
              </a:lnSpc>
              <a:spcBef>
                <a:spcPts val="0"/>
              </a:spcBef>
              <a:spcAft>
                <a:spcPts val="1200"/>
              </a:spcAft>
              <a:buNone/>
            </a:pPr>
            <a:r>
              <a:rPr lang="en-US" sz="3600" dirty="0">
                <a:latin typeface="Arial" panose="020B0604020202020204" pitchFamily="34" charset="0"/>
                <a:cs typeface="Arial" panose="020B0604020202020204" pitchFamily="34" charset="0"/>
              </a:rPr>
              <a:t>Director, Office of Apprenticeships</a:t>
            </a:r>
          </a:p>
          <a:p>
            <a:pPr marL="0" indent="0">
              <a:lnSpc>
                <a:spcPct val="100000"/>
              </a:lnSpc>
              <a:spcBef>
                <a:spcPts val="0"/>
              </a:spcBef>
              <a:spcAft>
                <a:spcPts val="1200"/>
              </a:spcAft>
              <a:buNone/>
            </a:pPr>
            <a:r>
              <a:rPr lang="en-US" sz="3600" dirty="0">
                <a:latin typeface="Arial" panose="020B0604020202020204" pitchFamily="34" charset="0"/>
                <a:cs typeface="Arial" panose="020B0604020202020204" pitchFamily="34" charset="0"/>
              </a:rPr>
              <a:t>Ph 217/373-3838</a:t>
            </a:r>
          </a:p>
          <a:p>
            <a:pPr marL="0" indent="0">
              <a:lnSpc>
                <a:spcPct val="100000"/>
              </a:lnSpc>
              <a:spcBef>
                <a:spcPts val="0"/>
              </a:spcBef>
              <a:spcAft>
                <a:spcPts val="1200"/>
              </a:spcAft>
              <a:buNone/>
            </a:pPr>
            <a:r>
              <a:rPr lang="en-US" sz="3600" dirty="0">
                <a:latin typeface="Arial" panose="020B0604020202020204" pitchFamily="34" charset="0"/>
                <a:cs typeface="Arial" panose="020B0604020202020204" pitchFamily="34" charset="0"/>
              </a:rPr>
              <a:t>adensmore@parkland.edu</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2178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3137350"/>
            <a:ext cx="12192000" cy="297517"/>
          </a:xfrm>
          <a:prstGeom prst="rect">
            <a:avLst/>
          </a:prstGeom>
          <a:solidFill>
            <a:schemeClr val="tx1">
              <a:lumMod val="95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292100" latinLnBrk="1" hangingPunct="0"/>
            <a:endParaRPr lang="en-US" sz="1600" b="1">
              <a:solidFill>
                <a:srgbClr val="53585F"/>
              </a:solidFill>
              <a:latin typeface="+mj-lt"/>
              <a:ea typeface="+mj-ea"/>
              <a:cs typeface="+mj-cs"/>
              <a:sym typeface="Roboto Regular"/>
            </a:endParaRPr>
          </a:p>
        </p:txBody>
      </p:sp>
      <p:sp>
        <p:nvSpPr>
          <p:cNvPr id="25" name="Shape 25"/>
          <p:cNvSpPr/>
          <p:nvPr/>
        </p:nvSpPr>
        <p:spPr>
          <a:xfrm>
            <a:off x="219076" y="5815503"/>
            <a:ext cx="6823725" cy="326564"/>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spAutoFit/>
          </a:bodyPr>
          <a:lstStyle/>
          <a:p>
            <a:pPr defTabSz="228600">
              <a:lnSpc>
                <a:spcPct val="110000"/>
              </a:lnSpc>
              <a:defRPr sz="1800" b="0">
                <a:solidFill>
                  <a:srgbClr val="000000"/>
                </a:solidFill>
              </a:defRPr>
            </a:pPr>
            <a:endParaRPr sz="1600" dirty="0">
              <a:solidFill>
                <a:srgbClr val="636463"/>
              </a:solidFill>
              <a:sym typeface="Roboto Light"/>
            </a:endParaRPr>
          </a:p>
        </p:txBody>
      </p:sp>
      <p:sp>
        <p:nvSpPr>
          <p:cNvPr id="27" name="Shape 27"/>
          <p:cNvSpPr/>
          <p:nvPr/>
        </p:nvSpPr>
        <p:spPr>
          <a:xfrm>
            <a:off x="0" y="6572217"/>
            <a:ext cx="12192000" cy="285784"/>
          </a:xfrm>
          <a:prstGeom prst="rect">
            <a:avLst/>
          </a:prstGeom>
          <a:solidFill>
            <a:srgbClr val="4D4E4C"/>
          </a:solidFill>
          <a:ln w="12700">
            <a:miter lim="400000"/>
          </a:ln>
        </p:spPr>
        <p:txBody>
          <a:bodyPr lIns="35719" tIns="35719" rIns="35719" bIns="35719" anchor="ctr"/>
          <a:lstStyle/>
          <a:p>
            <a:pPr defTabSz="292100">
              <a:defRPr sz="3200" b="0">
                <a:solidFill>
                  <a:srgbClr val="777776"/>
                </a:solidFill>
              </a:defRPr>
            </a:pPr>
            <a:endParaRPr sz="160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4840" y="1599283"/>
            <a:ext cx="4002321" cy="1686826"/>
          </a:xfrm>
          <a:prstGeom prst="rect">
            <a:avLst/>
          </a:prstGeom>
        </p:spPr>
      </p:pic>
      <p:sp>
        <p:nvSpPr>
          <p:cNvPr id="15" name="Shape 76"/>
          <p:cNvSpPr/>
          <p:nvPr/>
        </p:nvSpPr>
        <p:spPr>
          <a:xfrm>
            <a:off x="2415439" y="3658728"/>
            <a:ext cx="7361122" cy="2149627"/>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spAutoFit/>
          </a:bodyPr>
          <a:lstStyle>
            <a:lvl1pPr algn="l" defTabSz="584200">
              <a:lnSpc>
                <a:spcPct val="90000"/>
              </a:lnSpc>
              <a:defRPr sz="4800" b="0">
                <a:solidFill>
                  <a:srgbClr val="4D4E4C"/>
                </a:solidFill>
              </a:defRPr>
            </a:lvl1pPr>
          </a:lstStyle>
          <a:p>
            <a:pPr lvl="0" algn="ctr">
              <a:lnSpc>
                <a:spcPct val="100000"/>
              </a:lnSpc>
              <a:defRPr sz="1800">
                <a:solidFill>
                  <a:srgbClr val="000000"/>
                </a:solidFill>
              </a:defRPr>
            </a:pPr>
            <a:endParaRPr lang="en-US" sz="3300" b="1" dirty="0">
              <a:solidFill>
                <a:srgbClr val="636463"/>
              </a:solidFill>
            </a:endParaRPr>
          </a:p>
          <a:p>
            <a:pPr lvl="0" algn="ctr">
              <a:lnSpc>
                <a:spcPct val="100000"/>
              </a:lnSpc>
              <a:defRPr sz="1800">
                <a:solidFill>
                  <a:srgbClr val="000000"/>
                </a:solidFill>
              </a:defRPr>
            </a:pPr>
            <a:r>
              <a:rPr lang="en-US" sz="3600" b="1" dirty="0">
                <a:solidFill>
                  <a:srgbClr val="636463"/>
                </a:solidFill>
                <a:latin typeface="Calibri" panose="020F0502020204030204" pitchFamily="34" charset="0"/>
                <a:cs typeface="Calibri" panose="020F0502020204030204" pitchFamily="34" charset="0"/>
              </a:rPr>
              <a:t>Apprenticeship Overview: Role as an Intermediary </a:t>
            </a:r>
          </a:p>
          <a:p>
            <a:pPr lvl="0" algn="ctr">
              <a:lnSpc>
                <a:spcPct val="100000"/>
              </a:lnSpc>
              <a:defRPr sz="1800">
                <a:solidFill>
                  <a:srgbClr val="000000"/>
                </a:solidFill>
              </a:defRPr>
            </a:pPr>
            <a:endParaRPr lang="en-US" sz="3000" b="1" dirty="0">
              <a:solidFill>
                <a:srgbClr val="636463"/>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359" y="354106"/>
            <a:ext cx="9963029" cy="640977"/>
          </a:xfrm>
        </p:spPr>
        <p:txBody>
          <a:bodyPr/>
          <a:lstStyle/>
          <a:p>
            <a:pPr algn="l"/>
            <a:r>
              <a:rPr lang="en-US" sz="4400" b="1" dirty="0"/>
              <a:t>West Michigan Works! &amp; Apprenticeships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2737657"/>
              </p:ext>
            </p:extLst>
          </p:nvPr>
        </p:nvGraphicFramePr>
        <p:xfrm>
          <a:off x="1123406" y="1436915"/>
          <a:ext cx="9522823" cy="4872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6203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195" y="324523"/>
            <a:ext cx="11068594" cy="661595"/>
          </a:xfrm>
        </p:spPr>
        <p:txBody>
          <a:bodyPr/>
          <a:lstStyle/>
          <a:p>
            <a:pPr algn="l"/>
            <a:r>
              <a:rPr lang="en-US" sz="4400" b="1" dirty="0"/>
              <a:t>West Michigan Works! as the Intermediary</a:t>
            </a:r>
          </a:p>
        </p:txBody>
      </p:sp>
      <p:sp>
        <p:nvSpPr>
          <p:cNvPr id="3" name="Content Placeholder 2"/>
          <p:cNvSpPr>
            <a:spLocks noGrp="1"/>
          </p:cNvSpPr>
          <p:nvPr>
            <p:ph idx="1"/>
          </p:nvPr>
        </p:nvSpPr>
        <p:spPr>
          <a:xfrm>
            <a:off x="705395" y="1423852"/>
            <a:ext cx="10887891" cy="5009606"/>
          </a:xfrm>
        </p:spPr>
        <p:txBody>
          <a:bodyPr/>
          <a:lstStyle/>
          <a:p>
            <a:pPr marL="428625" indent="-428625" algn="l">
              <a:lnSpc>
                <a:spcPct val="150000"/>
              </a:lnSpc>
              <a:buFont typeface="Arial" panose="020B0604020202020204" pitchFamily="34" charset="0"/>
              <a:buChar char="•"/>
            </a:pPr>
            <a:r>
              <a:rPr lang="en-US" sz="2200" b="0" dirty="0">
                <a:solidFill>
                  <a:schemeClr val="bg1"/>
                </a:solidFill>
              </a:rPr>
              <a:t>Liaison with the Department of Labor</a:t>
            </a:r>
          </a:p>
          <a:p>
            <a:pPr marL="428625" indent="-428625" algn="l">
              <a:lnSpc>
                <a:spcPct val="150000"/>
              </a:lnSpc>
              <a:buFont typeface="Arial" panose="020B0604020202020204" pitchFamily="34" charset="0"/>
              <a:buChar char="•"/>
            </a:pPr>
            <a:r>
              <a:rPr lang="en-US" sz="2200" b="0" dirty="0">
                <a:solidFill>
                  <a:schemeClr val="bg1"/>
                </a:solidFill>
              </a:rPr>
              <a:t>Simplified start up of registered apprenticeship programs</a:t>
            </a:r>
          </a:p>
          <a:p>
            <a:pPr marL="428625" indent="-428625" algn="l">
              <a:lnSpc>
                <a:spcPct val="150000"/>
              </a:lnSpc>
              <a:buFont typeface="Arial" panose="020B0604020202020204" pitchFamily="34" charset="0"/>
              <a:buChar char="•"/>
            </a:pPr>
            <a:r>
              <a:rPr lang="en-US" sz="2200" b="0" dirty="0">
                <a:solidFill>
                  <a:schemeClr val="bg1"/>
                </a:solidFill>
              </a:rPr>
              <a:t>Flexible programming that an employer can control (customizable)</a:t>
            </a:r>
          </a:p>
          <a:p>
            <a:pPr marL="428625" indent="-428625" algn="l">
              <a:lnSpc>
                <a:spcPct val="150000"/>
              </a:lnSpc>
              <a:buFont typeface="Arial" panose="020B0604020202020204" pitchFamily="34" charset="0"/>
              <a:buChar char="•"/>
            </a:pPr>
            <a:r>
              <a:rPr lang="en-US" sz="2200" b="0" dirty="0">
                <a:solidFill>
                  <a:schemeClr val="bg1"/>
                </a:solidFill>
              </a:rPr>
              <a:t>Partnerships with local community colleges and training providers</a:t>
            </a:r>
          </a:p>
          <a:p>
            <a:pPr marL="428625" indent="-428625" algn="l">
              <a:lnSpc>
                <a:spcPct val="150000"/>
              </a:lnSpc>
              <a:buFont typeface="Arial" panose="020B0604020202020204" pitchFamily="34" charset="0"/>
              <a:buChar char="•"/>
            </a:pPr>
            <a:r>
              <a:rPr lang="en-US" sz="2200" b="0" dirty="0">
                <a:solidFill>
                  <a:schemeClr val="bg1"/>
                </a:solidFill>
              </a:rPr>
              <a:t>Partnership with K-12 districts to expand recruitment pool</a:t>
            </a:r>
          </a:p>
          <a:p>
            <a:pPr marL="428625" indent="-428625" algn="l">
              <a:lnSpc>
                <a:spcPct val="150000"/>
              </a:lnSpc>
              <a:buFont typeface="Arial" panose="020B0604020202020204" pitchFamily="34" charset="0"/>
              <a:buChar char="•"/>
            </a:pPr>
            <a:r>
              <a:rPr lang="en-US" sz="2200" b="0" dirty="0">
                <a:solidFill>
                  <a:schemeClr val="bg1"/>
                </a:solidFill>
              </a:rPr>
              <a:t>Potential for access to funding</a:t>
            </a:r>
          </a:p>
          <a:p>
            <a:pPr marL="428625" indent="-428625" algn="l">
              <a:buFont typeface="Arial" panose="020B0604020202020204" pitchFamily="34" charset="0"/>
              <a:buChar char="•"/>
            </a:pPr>
            <a:endParaRPr lang="en-US" b="0" dirty="0">
              <a:solidFill>
                <a:schemeClr val="bg1"/>
              </a:solidFill>
            </a:endParaRPr>
          </a:p>
        </p:txBody>
      </p:sp>
    </p:spTree>
    <p:extLst>
      <p:ext uri="{BB962C8B-B14F-4D97-AF65-F5344CB8AC3E}">
        <p14:creationId xmlns:p14="http://schemas.microsoft.com/office/powerpoint/2010/main" val="3147824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3F9083-81F6-529F-E475-ABE2EAA78F70}"/>
              </a:ext>
            </a:extLst>
          </p:cNvPr>
          <p:cNvSpPr txBox="1"/>
          <p:nvPr/>
        </p:nvSpPr>
        <p:spPr>
          <a:xfrm>
            <a:off x="630679" y="291318"/>
            <a:ext cx="11561321" cy="66684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latinLnBrk="1" hangingPunct="0"/>
            <a:r>
              <a:rPr lang="en-US" sz="4000" b="1" kern="0" dirty="0">
                <a:solidFill>
                  <a:srgbClr val="000000"/>
                </a:solidFill>
                <a:latin typeface="Calibri" panose="020F0502020204030204" pitchFamily="34" charset="0"/>
                <a:cs typeface="Calibri" panose="020F0502020204030204" pitchFamily="34" charset="0"/>
                <a:sym typeface="Roboto Regular"/>
              </a:rPr>
              <a:t>What does a conversation look like with an employer?</a:t>
            </a:r>
          </a:p>
        </p:txBody>
      </p:sp>
      <p:sp>
        <p:nvSpPr>
          <p:cNvPr id="4" name="TextBox 3">
            <a:extLst>
              <a:ext uri="{FF2B5EF4-FFF2-40B4-BE49-F238E27FC236}">
                <a16:creationId xmlns:a16="http://schemas.microsoft.com/office/drawing/2014/main" id="{A2B3C895-3830-024E-AC3A-C6D81E8799F8}"/>
              </a:ext>
            </a:extLst>
          </p:cNvPr>
          <p:cNvSpPr txBox="1"/>
          <p:nvPr/>
        </p:nvSpPr>
        <p:spPr>
          <a:xfrm>
            <a:off x="302740" y="1689714"/>
            <a:ext cx="7469660" cy="3898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latinLnBrk="1" hangingPunct="0"/>
            <a:r>
              <a:rPr lang="en-US" sz="2200" kern="0" dirty="0">
                <a:solidFill>
                  <a:srgbClr val="000000"/>
                </a:solidFill>
                <a:latin typeface="Calibri" panose="020F0502020204030204" pitchFamily="34" charset="0"/>
                <a:cs typeface="Calibri" panose="020F0502020204030204" pitchFamily="34" charset="0"/>
                <a:sym typeface="Roboto Regular"/>
              </a:rPr>
              <a:t>What is it that your business/company do?</a:t>
            </a:r>
          </a:p>
        </p:txBody>
      </p:sp>
      <p:sp>
        <p:nvSpPr>
          <p:cNvPr id="5" name="TextBox 4">
            <a:extLst>
              <a:ext uri="{FF2B5EF4-FFF2-40B4-BE49-F238E27FC236}">
                <a16:creationId xmlns:a16="http://schemas.microsoft.com/office/drawing/2014/main" id="{54D40472-753B-F6B4-4138-06518DF8F01E}"/>
              </a:ext>
            </a:extLst>
          </p:cNvPr>
          <p:cNvSpPr txBox="1"/>
          <p:nvPr/>
        </p:nvSpPr>
        <p:spPr>
          <a:xfrm>
            <a:off x="302739" y="2369089"/>
            <a:ext cx="7574693" cy="3898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latinLnBrk="1" hangingPunct="0"/>
            <a:r>
              <a:rPr lang="en-US" sz="2200" kern="0" dirty="0">
                <a:solidFill>
                  <a:srgbClr val="000000"/>
                </a:solidFill>
                <a:latin typeface="Calibri" panose="020F0502020204030204" pitchFamily="34" charset="0"/>
                <a:cs typeface="Calibri" panose="020F0502020204030204" pitchFamily="34" charset="0"/>
                <a:sym typeface="Roboto Regular"/>
              </a:rPr>
              <a:t>How did you hear about apprenticeships?</a:t>
            </a:r>
          </a:p>
        </p:txBody>
      </p:sp>
      <p:sp>
        <p:nvSpPr>
          <p:cNvPr id="6" name="TextBox 5">
            <a:extLst>
              <a:ext uri="{FF2B5EF4-FFF2-40B4-BE49-F238E27FC236}">
                <a16:creationId xmlns:a16="http://schemas.microsoft.com/office/drawing/2014/main" id="{213F86F9-A64C-C4D0-6A71-9D8724E3C845}"/>
              </a:ext>
            </a:extLst>
          </p:cNvPr>
          <p:cNvSpPr txBox="1"/>
          <p:nvPr/>
        </p:nvSpPr>
        <p:spPr>
          <a:xfrm>
            <a:off x="302740" y="3048464"/>
            <a:ext cx="11454714" cy="3898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latinLnBrk="1" hangingPunct="0"/>
            <a:r>
              <a:rPr lang="en-US" sz="2200" kern="0" dirty="0">
                <a:solidFill>
                  <a:srgbClr val="000000"/>
                </a:solidFill>
                <a:latin typeface="Calibri" panose="020F0502020204030204" pitchFamily="34" charset="0"/>
                <a:cs typeface="Calibri" panose="020F0502020204030204" pitchFamily="34" charset="0"/>
                <a:sym typeface="Roboto Regular"/>
              </a:rPr>
              <a:t>What is the main motivation for starting an apprenticeship?</a:t>
            </a:r>
          </a:p>
        </p:txBody>
      </p:sp>
      <p:sp>
        <p:nvSpPr>
          <p:cNvPr id="7" name="TextBox 6">
            <a:extLst>
              <a:ext uri="{FF2B5EF4-FFF2-40B4-BE49-F238E27FC236}">
                <a16:creationId xmlns:a16="http://schemas.microsoft.com/office/drawing/2014/main" id="{74C68F55-5986-B201-6F57-4AE1FCCC0495}"/>
              </a:ext>
            </a:extLst>
          </p:cNvPr>
          <p:cNvSpPr txBox="1"/>
          <p:nvPr/>
        </p:nvSpPr>
        <p:spPr>
          <a:xfrm>
            <a:off x="302739" y="3727839"/>
            <a:ext cx="11362039" cy="3898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latinLnBrk="1" hangingPunct="0"/>
            <a:r>
              <a:rPr lang="en-US" sz="2200" kern="0" dirty="0">
                <a:solidFill>
                  <a:srgbClr val="000000"/>
                </a:solidFill>
                <a:latin typeface="Calibri" panose="020F0502020204030204" pitchFamily="34" charset="0"/>
                <a:cs typeface="Calibri" panose="020F0502020204030204" pitchFamily="34" charset="0"/>
                <a:sym typeface="Roboto Regular"/>
              </a:rPr>
              <a:t>Do you have any knowledge of apprenticeships coming into the meeting?</a:t>
            </a:r>
          </a:p>
        </p:txBody>
      </p:sp>
      <p:sp>
        <p:nvSpPr>
          <p:cNvPr id="8" name="TextBox 7">
            <a:extLst>
              <a:ext uri="{FF2B5EF4-FFF2-40B4-BE49-F238E27FC236}">
                <a16:creationId xmlns:a16="http://schemas.microsoft.com/office/drawing/2014/main" id="{6B89AEEF-EBF5-7C1C-889B-DB7CD51D837D}"/>
              </a:ext>
            </a:extLst>
          </p:cNvPr>
          <p:cNvSpPr txBox="1"/>
          <p:nvPr/>
        </p:nvSpPr>
        <p:spPr>
          <a:xfrm>
            <a:off x="302739" y="4404994"/>
            <a:ext cx="11362039" cy="3898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latinLnBrk="1" hangingPunct="0"/>
            <a:r>
              <a:rPr lang="en-US" sz="2200" kern="0" dirty="0">
                <a:solidFill>
                  <a:srgbClr val="000000"/>
                </a:solidFill>
                <a:latin typeface="Calibri" panose="020F0502020204030204" pitchFamily="34" charset="0"/>
                <a:cs typeface="Calibri" panose="020F0502020204030204" pitchFamily="34" charset="0"/>
                <a:sym typeface="Roboto Regular"/>
              </a:rPr>
              <a:t>What is your timeline in getting an apprenticeship up and running?</a:t>
            </a:r>
          </a:p>
        </p:txBody>
      </p:sp>
      <p:sp>
        <p:nvSpPr>
          <p:cNvPr id="9" name="TextBox 8">
            <a:extLst>
              <a:ext uri="{FF2B5EF4-FFF2-40B4-BE49-F238E27FC236}">
                <a16:creationId xmlns:a16="http://schemas.microsoft.com/office/drawing/2014/main" id="{7A18B9C8-1621-E4D5-13E8-AC59F2BB47DD}"/>
              </a:ext>
            </a:extLst>
          </p:cNvPr>
          <p:cNvSpPr txBox="1"/>
          <p:nvPr/>
        </p:nvSpPr>
        <p:spPr>
          <a:xfrm>
            <a:off x="302739" y="5082149"/>
            <a:ext cx="10521780" cy="38985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latinLnBrk="1" hangingPunct="0"/>
            <a:r>
              <a:rPr lang="en-US" sz="2200" kern="0" dirty="0">
                <a:solidFill>
                  <a:srgbClr val="000000"/>
                </a:solidFill>
                <a:latin typeface="Calibri" panose="020F0502020204030204" pitchFamily="34" charset="0"/>
                <a:cs typeface="Calibri" panose="020F0502020204030204" pitchFamily="34" charset="0"/>
                <a:sym typeface="Roboto Regular"/>
              </a:rPr>
              <a:t>How many apprentices are you looking to have registered?</a:t>
            </a:r>
          </a:p>
        </p:txBody>
      </p:sp>
    </p:spTree>
    <p:extLst>
      <p:ext uri="{BB962C8B-B14F-4D97-AF65-F5344CB8AC3E}">
        <p14:creationId xmlns:p14="http://schemas.microsoft.com/office/powerpoint/2010/main" val="309479791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4E21-A4F8-3BBF-320F-65B4DC0707AD}"/>
              </a:ext>
            </a:extLst>
          </p:cNvPr>
          <p:cNvSpPr>
            <a:spLocks noGrp="1"/>
          </p:cNvSpPr>
          <p:nvPr>
            <p:ph type="title"/>
          </p:nvPr>
        </p:nvSpPr>
        <p:spPr>
          <a:xfrm>
            <a:off x="609600" y="274638"/>
            <a:ext cx="10972800" cy="792162"/>
          </a:xfrm>
        </p:spPr>
        <p:txBody>
          <a:bodyPr/>
          <a:lstStyle/>
          <a:p>
            <a:pPr algn="l"/>
            <a:r>
              <a:rPr lang="en-US" sz="4400" dirty="0"/>
              <a:t>RAP Development Process</a:t>
            </a:r>
          </a:p>
        </p:txBody>
      </p:sp>
      <p:sp>
        <p:nvSpPr>
          <p:cNvPr id="3" name="Content Placeholder 2">
            <a:extLst>
              <a:ext uri="{FF2B5EF4-FFF2-40B4-BE49-F238E27FC236}">
                <a16:creationId xmlns:a16="http://schemas.microsoft.com/office/drawing/2014/main" id="{2E119E9A-D227-7F5A-947F-D113034CE594}"/>
              </a:ext>
            </a:extLst>
          </p:cNvPr>
          <p:cNvSpPr>
            <a:spLocks noGrp="1"/>
          </p:cNvSpPr>
          <p:nvPr>
            <p:ph idx="1"/>
          </p:nvPr>
        </p:nvSpPr>
        <p:spPr/>
        <p:txBody>
          <a:bodyPr/>
          <a:lstStyle/>
          <a:p>
            <a:pPr marL="571500" indent="-571500" algn="l">
              <a:buAutoNum type="arabicParenR"/>
            </a:pPr>
            <a:r>
              <a:rPr lang="en-US" sz="2200" b="0" dirty="0">
                <a:solidFill>
                  <a:schemeClr val="bg1"/>
                </a:solidFill>
              </a:rPr>
              <a:t>Fact Finding Meeting</a:t>
            </a:r>
          </a:p>
          <a:p>
            <a:pPr marL="571500" indent="-571500" algn="l">
              <a:buAutoNum type="arabicParenR"/>
            </a:pPr>
            <a:r>
              <a:rPr lang="en-US" sz="2200" b="0" dirty="0">
                <a:solidFill>
                  <a:schemeClr val="bg1"/>
                </a:solidFill>
              </a:rPr>
              <a:t>Review occupation documents</a:t>
            </a:r>
          </a:p>
          <a:p>
            <a:pPr marL="571500" indent="-571500" algn="l">
              <a:buAutoNum type="arabicParenR"/>
            </a:pPr>
            <a:r>
              <a:rPr lang="en-US" sz="2200" b="0" dirty="0">
                <a:solidFill>
                  <a:schemeClr val="bg1"/>
                </a:solidFill>
              </a:rPr>
              <a:t>Complete Employer agreement (Appendix D)</a:t>
            </a:r>
          </a:p>
          <a:p>
            <a:pPr marL="571500" indent="-571500" algn="l">
              <a:buAutoNum type="arabicParenR"/>
            </a:pPr>
            <a:r>
              <a:rPr lang="en-US" sz="2200" b="0" dirty="0">
                <a:solidFill>
                  <a:schemeClr val="bg1"/>
                </a:solidFill>
              </a:rPr>
              <a:t>Register employer in RAPIDS</a:t>
            </a:r>
          </a:p>
          <a:p>
            <a:pPr marL="571500" indent="-571500" algn="l">
              <a:buAutoNum type="arabicParenR"/>
            </a:pPr>
            <a:r>
              <a:rPr lang="en-US" sz="2200" b="0" dirty="0">
                <a:solidFill>
                  <a:schemeClr val="bg1"/>
                </a:solidFill>
              </a:rPr>
              <a:t>Register apprentice(s) in RAPIDS</a:t>
            </a:r>
          </a:p>
          <a:p>
            <a:pPr marL="571500" indent="-571500" algn="l">
              <a:buAutoNum type="arabicParenR"/>
            </a:pPr>
            <a:r>
              <a:rPr lang="en-US" sz="2200" b="0" dirty="0">
                <a:solidFill>
                  <a:schemeClr val="bg1"/>
                </a:solidFill>
              </a:rPr>
              <a:t>Check ins with all parties during program (about every 6 months)</a:t>
            </a:r>
          </a:p>
          <a:p>
            <a:pPr marL="571500" indent="-571500" algn="l">
              <a:buAutoNum type="arabicParenR"/>
            </a:pPr>
            <a:r>
              <a:rPr lang="en-US" sz="2200" b="0" dirty="0">
                <a:solidFill>
                  <a:schemeClr val="bg1"/>
                </a:solidFill>
              </a:rPr>
              <a:t>Complete apprentices with required documentation</a:t>
            </a:r>
          </a:p>
        </p:txBody>
      </p:sp>
    </p:spTree>
    <p:extLst>
      <p:ext uri="{BB962C8B-B14F-4D97-AF65-F5344CB8AC3E}">
        <p14:creationId xmlns:p14="http://schemas.microsoft.com/office/powerpoint/2010/main" val="2698063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394" y="315705"/>
            <a:ext cx="9846488" cy="782832"/>
          </a:xfrm>
        </p:spPr>
        <p:txBody>
          <a:bodyPr/>
          <a:lstStyle/>
          <a:p>
            <a:pPr algn="l"/>
            <a:r>
              <a:rPr lang="en-US" sz="4400" dirty="0"/>
              <a:t>West Michigan Works! &amp; Apprenticeships</a:t>
            </a:r>
          </a:p>
        </p:txBody>
      </p:sp>
      <p:pic>
        <p:nvPicPr>
          <p:cNvPr id="5" name="Picture 4">
            <a:extLst>
              <a:ext uri="{FF2B5EF4-FFF2-40B4-BE49-F238E27FC236}">
                <a16:creationId xmlns:a16="http://schemas.microsoft.com/office/drawing/2014/main" id="{9E12BE24-0947-4B5D-9D32-46151706F349}"/>
              </a:ext>
            </a:extLst>
          </p:cNvPr>
          <p:cNvPicPr>
            <a:picLocks noChangeAspect="1"/>
          </p:cNvPicPr>
          <p:nvPr/>
        </p:nvPicPr>
        <p:blipFill>
          <a:blip r:embed="rId3"/>
          <a:stretch>
            <a:fillRect/>
          </a:stretch>
        </p:blipFill>
        <p:spPr>
          <a:xfrm>
            <a:off x="6057900" y="3390900"/>
            <a:ext cx="76200" cy="76200"/>
          </a:xfrm>
          <a:prstGeom prst="rect">
            <a:avLst/>
          </a:prstGeom>
        </p:spPr>
      </p:pic>
      <p:pic>
        <p:nvPicPr>
          <p:cNvPr id="2050" name="Picture 2" descr="A picture containing logo&#10;&#10;Description automatically generated">
            <a:extLst>
              <a:ext uri="{FF2B5EF4-FFF2-40B4-BE49-F238E27FC236}">
                <a16:creationId xmlns:a16="http://schemas.microsoft.com/office/drawing/2014/main" id="{331120D5-12B5-A435-2777-88C7C993B789}"/>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334530" y="1285103"/>
            <a:ext cx="8914831" cy="52269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DB60D02-BE7D-7A02-2328-7C62529A8DEF}"/>
              </a:ext>
            </a:extLst>
          </p:cNvPr>
          <p:cNvSpPr txBox="1"/>
          <p:nvPr/>
        </p:nvSpPr>
        <p:spPr>
          <a:xfrm>
            <a:off x="1791730" y="1696666"/>
            <a:ext cx="2541670" cy="8822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latinLnBrk="1" hangingPunct="0"/>
            <a:r>
              <a:rPr lang="en-US" b="1" kern="0" dirty="0">
                <a:solidFill>
                  <a:srgbClr val="000000"/>
                </a:solidFill>
                <a:latin typeface="Roboto Regular"/>
                <a:ea typeface="+mj-ea"/>
                <a:cs typeface="+mj-cs"/>
                <a:sym typeface="Roboto Regular"/>
              </a:rPr>
              <a:t>Existing RA program</a:t>
            </a:r>
          </a:p>
          <a:p>
            <a:pPr algn="ctr" defTabSz="412750" latinLnBrk="1" hangingPunct="0"/>
            <a:r>
              <a:rPr lang="en-US" b="1" kern="0" dirty="0">
                <a:solidFill>
                  <a:srgbClr val="000000"/>
                </a:solidFill>
                <a:latin typeface="Roboto Regular"/>
                <a:ea typeface="+mj-ea"/>
                <a:cs typeface="+mj-cs"/>
                <a:sym typeface="Roboto Regular"/>
              </a:rPr>
              <a:t>(US-DOL approved </a:t>
            </a:r>
          </a:p>
          <a:p>
            <a:pPr algn="ctr" defTabSz="412750" latinLnBrk="1" hangingPunct="0"/>
            <a:r>
              <a:rPr lang="en-US" b="1" kern="0" dirty="0">
                <a:solidFill>
                  <a:srgbClr val="000000"/>
                </a:solidFill>
                <a:latin typeface="Roboto Regular"/>
                <a:ea typeface="+mj-ea"/>
                <a:cs typeface="+mj-cs"/>
                <a:sym typeface="Roboto Regular"/>
              </a:rPr>
              <a:t>and with WMW)</a:t>
            </a:r>
          </a:p>
        </p:txBody>
      </p:sp>
      <p:sp>
        <p:nvSpPr>
          <p:cNvPr id="9" name="TextBox 8">
            <a:extLst>
              <a:ext uri="{FF2B5EF4-FFF2-40B4-BE49-F238E27FC236}">
                <a16:creationId xmlns:a16="http://schemas.microsoft.com/office/drawing/2014/main" id="{B5E31ADF-3E3D-AF8B-5B23-164A4BC3740C}"/>
              </a:ext>
            </a:extLst>
          </p:cNvPr>
          <p:cNvSpPr txBox="1"/>
          <p:nvPr/>
        </p:nvSpPr>
        <p:spPr>
          <a:xfrm>
            <a:off x="4596565" y="1558166"/>
            <a:ext cx="2390760" cy="115929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latinLnBrk="1" hangingPunct="0"/>
            <a:r>
              <a:rPr lang="en-US" b="1" kern="0" dirty="0">
                <a:solidFill>
                  <a:srgbClr val="000000"/>
                </a:solidFill>
                <a:latin typeface="Roboto Regular"/>
                <a:sym typeface="Roboto Regular"/>
              </a:rPr>
              <a:t>New</a:t>
            </a:r>
            <a:r>
              <a:rPr lang="en-US" b="1" kern="0" dirty="0">
                <a:solidFill>
                  <a:srgbClr val="000000"/>
                </a:solidFill>
                <a:latin typeface="Roboto Regular"/>
                <a:ea typeface="+mj-ea"/>
                <a:cs typeface="+mj-cs"/>
                <a:sym typeface="Roboto Regular"/>
              </a:rPr>
              <a:t> RA program</a:t>
            </a:r>
          </a:p>
          <a:p>
            <a:pPr algn="ctr" defTabSz="412750" latinLnBrk="1" hangingPunct="0"/>
            <a:r>
              <a:rPr lang="en-US" b="1" kern="0" dirty="0">
                <a:solidFill>
                  <a:srgbClr val="000000"/>
                </a:solidFill>
                <a:latin typeface="Roboto Regular"/>
                <a:ea typeface="+mj-ea"/>
                <a:cs typeface="+mj-cs"/>
                <a:sym typeface="Roboto Regular"/>
              </a:rPr>
              <a:t>(US-DOL approved </a:t>
            </a:r>
          </a:p>
          <a:p>
            <a:pPr algn="ctr" defTabSz="412750" latinLnBrk="1" hangingPunct="0"/>
            <a:r>
              <a:rPr lang="en-US" b="1" kern="0" dirty="0">
                <a:solidFill>
                  <a:srgbClr val="000000"/>
                </a:solidFill>
                <a:latin typeface="Roboto Regular"/>
                <a:ea typeface="+mj-ea"/>
                <a:cs typeface="+mj-cs"/>
                <a:sym typeface="Roboto Regular"/>
              </a:rPr>
              <a:t>and NOT </a:t>
            </a:r>
          </a:p>
          <a:p>
            <a:pPr algn="ctr" defTabSz="412750" latinLnBrk="1" hangingPunct="0"/>
            <a:r>
              <a:rPr lang="en-US" b="1" kern="0" dirty="0">
                <a:solidFill>
                  <a:srgbClr val="000000"/>
                </a:solidFill>
                <a:latin typeface="Roboto Regular"/>
                <a:ea typeface="+mj-ea"/>
                <a:cs typeface="+mj-cs"/>
                <a:sym typeface="Roboto Regular"/>
              </a:rPr>
              <a:t>with WMW)</a:t>
            </a:r>
          </a:p>
        </p:txBody>
      </p:sp>
      <p:sp>
        <p:nvSpPr>
          <p:cNvPr id="10" name="TextBox 9">
            <a:extLst>
              <a:ext uri="{FF2B5EF4-FFF2-40B4-BE49-F238E27FC236}">
                <a16:creationId xmlns:a16="http://schemas.microsoft.com/office/drawing/2014/main" id="{7E263A22-470D-02F0-FB5F-3EE1FD15468F}"/>
              </a:ext>
            </a:extLst>
          </p:cNvPr>
          <p:cNvSpPr txBox="1"/>
          <p:nvPr/>
        </p:nvSpPr>
        <p:spPr>
          <a:xfrm>
            <a:off x="7250491" y="1696666"/>
            <a:ext cx="2390760" cy="8822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latinLnBrk="1" hangingPunct="0"/>
            <a:r>
              <a:rPr lang="en-US" b="1" kern="0" dirty="0">
                <a:solidFill>
                  <a:srgbClr val="000000"/>
                </a:solidFill>
                <a:latin typeface="Roboto Regular"/>
                <a:sym typeface="Roboto Regular"/>
              </a:rPr>
              <a:t>New</a:t>
            </a:r>
            <a:r>
              <a:rPr lang="en-US" b="1" kern="0" dirty="0">
                <a:solidFill>
                  <a:srgbClr val="000000"/>
                </a:solidFill>
                <a:latin typeface="Roboto Regular"/>
                <a:ea typeface="+mj-ea"/>
                <a:cs typeface="+mj-cs"/>
                <a:sym typeface="Roboto Regular"/>
              </a:rPr>
              <a:t> RA Occupation</a:t>
            </a:r>
          </a:p>
          <a:p>
            <a:pPr algn="ctr" defTabSz="412750" latinLnBrk="1" hangingPunct="0"/>
            <a:r>
              <a:rPr lang="en-US" b="1" kern="0" dirty="0">
                <a:solidFill>
                  <a:srgbClr val="000000"/>
                </a:solidFill>
                <a:latin typeface="Roboto Regular"/>
                <a:ea typeface="+mj-ea"/>
                <a:cs typeface="+mj-cs"/>
                <a:sym typeface="Roboto Regular"/>
              </a:rPr>
              <a:t>(Not approved by </a:t>
            </a:r>
          </a:p>
          <a:p>
            <a:pPr algn="ctr" defTabSz="412750" latinLnBrk="1" hangingPunct="0"/>
            <a:r>
              <a:rPr lang="en-US" b="1" kern="0" dirty="0">
                <a:solidFill>
                  <a:srgbClr val="000000"/>
                </a:solidFill>
                <a:latin typeface="Roboto Regular"/>
                <a:ea typeface="+mj-ea"/>
                <a:cs typeface="+mj-cs"/>
                <a:sym typeface="Roboto Regular"/>
              </a:rPr>
              <a:t>US-DOL or WMW)</a:t>
            </a:r>
          </a:p>
        </p:txBody>
      </p:sp>
      <p:sp>
        <p:nvSpPr>
          <p:cNvPr id="11" name="TextBox 10">
            <a:extLst>
              <a:ext uri="{FF2B5EF4-FFF2-40B4-BE49-F238E27FC236}">
                <a16:creationId xmlns:a16="http://schemas.microsoft.com/office/drawing/2014/main" id="{55FB95C2-450C-D7D4-E91B-1D10A20DE964}"/>
              </a:ext>
            </a:extLst>
          </p:cNvPr>
          <p:cNvSpPr txBox="1"/>
          <p:nvPr/>
        </p:nvSpPr>
        <p:spPr>
          <a:xfrm>
            <a:off x="1942640" y="2904024"/>
            <a:ext cx="2314559" cy="66684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latinLnBrk="1" hangingPunct="0"/>
            <a:r>
              <a:rPr lang="en-US" sz="2000" b="1" kern="0" dirty="0">
                <a:solidFill>
                  <a:srgbClr val="000000"/>
                </a:solidFill>
                <a:latin typeface="Roboto Regular"/>
                <a:ea typeface="+mj-ea"/>
                <a:cs typeface="+mj-cs"/>
                <a:sym typeface="Roboto Regular"/>
              </a:rPr>
              <a:t>Approx. 2 weeks </a:t>
            </a:r>
          </a:p>
          <a:p>
            <a:pPr algn="ctr" defTabSz="412750" latinLnBrk="1" hangingPunct="0"/>
            <a:r>
              <a:rPr lang="en-US" sz="2000" b="1" kern="0" dirty="0">
                <a:solidFill>
                  <a:srgbClr val="000000"/>
                </a:solidFill>
                <a:latin typeface="Roboto Regular"/>
                <a:ea typeface="+mj-ea"/>
                <a:cs typeface="+mj-cs"/>
                <a:sym typeface="Roboto Regular"/>
              </a:rPr>
              <a:t>for start up</a:t>
            </a:r>
          </a:p>
        </p:txBody>
      </p:sp>
      <p:sp>
        <p:nvSpPr>
          <p:cNvPr id="12" name="TextBox 11">
            <a:extLst>
              <a:ext uri="{FF2B5EF4-FFF2-40B4-BE49-F238E27FC236}">
                <a16:creationId xmlns:a16="http://schemas.microsoft.com/office/drawing/2014/main" id="{56AFE36A-E399-F5E1-691A-57B3EC7A7D77}"/>
              </a:ext>
            </a:extLst>
          </p:cNvPr>
          <p:cNvSpPr txBox="1"/>
          <p:nvPr/>
        </p:nvSpPr>
        <p:spPr>
          <a:xfrm>
            <a:off x="4596565" y="2904024"/>
            <a:ext cx="2314559" cy="66684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latinLnBrk="1" hangingPunct="0"/>
            <a:r>
              <a:rPr lang="en-US" sz="2000" b="1" kern="0" dirty="0">
                <a:solidFill>
                  <a:srgbClr val="000000"/>
                </a:solidFill>
                <a:latin typeface="Roboto Regular"/>
                <a:ea typeface="+mj-ea"/>
                <a:cs typeface="+mj-cs"/>
                <a:sym typeface="Roboto Regular"/>
              </a:rPr>
              <a:t>Approx. </a:t>
            </a:r>
            <a:r>
              <a:rPr lang="en-US" sz="2000" b="1" kern="0" dirty="0">
                <a:solidFill>
                  <a:srgbClr val="000000"/>
                </a:solidFill>
                <a:latin typeface="Roboto Regular"/>
                <a:sym typeface="Roboto Regular"/>
              </a:rPr>
              <a:t>8 </a:t>
            </a:r>
            <a:r>
              <a:rPr lang="en-US" sz="2000" b="1" kern="0" dirty="0">
                <a:solidFill>
                  <a:srgbClr val="000000"/>
                </a:solidFill>
                <a:latin typeface="Roboto Regular"/>
                <a:ea typeface="+mj-ea"/>
                <a:cs typeface="+mj-cs"/>
                <a:sym typeface="Roboto Regular"/>
              </a:rPr>
              <a:t>weeks </a:t>
            </a:r>
          </a:p>
          <a:p>
            <a:pPr algn="ctr" defTabSz="412750" latinLnBrk="1" hangingPunct="0"/>
            <a:r>
              <a:rPr lang="en-US" sz="2000" b="1" kern="0" dirty="0">
                <a:solidFill>
                  <a:srgbClr val="000000"/>
                </a:solidFill>
                <a:latin typeface="Roboto Regular"/>
                <a:ea typeface="+mj-ea"/>
                <a:cs typeface="+mj-cs"/>
                <a:sym typeface="Roboto Regular"/>
              </a:rPr>
              <a:t>for start up</a:t>
            </a:r>
          </a:p>
        </p:txBody>
      </p:sp>
      <p:sp>
        <p:nvSpPr>
          <p:cNvPr id="13" name="TextBox 12">
            <a:extLst>
              <a:ext uri="{FF2B5EF4-FFF2-40B4-BE49-F238E27FC236}">
                <a16:creationId xmlns:a16="http://schemas.microsoft.com/office/drawing/2014/main" id="{445A8414-973E-B2BD-DC27-A73FE28F9DE6}"/>
              </a:ext>
            </a:extLst>
          </p:cNvPr>
          <p:cNvSpPr txBox="1"/>
          <p:nvPr/>
        </p:nvSpPr>
        <p:spPr>
          <a:xfrm>
            <a:off x="7215180" y="2904024"/>
            <a:ext cx="2314559" cy="66684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latinLnBrk="1" hangingPunct="0"/>
            <a:r>
              <a:rPr lang="en-US" sz="2000" b="1" kern="0" dirty="0">
                <a:solidFill>
                  <a:srgbClr val="000000"/>
                </a:solidFill>
                <a:latin typeface="Roboto Regular"/>
                <a:ea typeface="+mj-ea"/>
                <a:cs typeface="+mj-cs"/>
                <a:sym typeface="Roboto Regular"/>
              </a:rPr>
              <a:t>Approx. 2 years </a:t>
            </a:r>
          </a:p>
          <a:p>
            <a:pPr algn="ctr" defTabSz="412750" latinLnBrk="1" hangingPunct="0"/>
            <a:r>
              <a:rPr lang="en-US" sz="2000" b="1" kern="0" dirty="0">
                <a:solidFill>
                  <a:srgbClr val="000000"/>
                </a:solidFill>
                <a:latin typeface="Roboto Regular"/>
                <a:ea typeface="+mj-ea"/>
                <a:cs typeface="+mj-cs"/>
                <a:sym typeface="Roboto Regular"/>
              </a:rPr>
              <a:t>for start up</a:t>
            </a:r>
          </a:p>
        </p:txBody>
      </p:sp>
    </p:spTree>
    <p:extLst>
      <p:ext uri="{BB962C8B-B14F-4D97-AF65-F5344CB8AC3E}">
        <p14:creationId xmlns:p14="http://schemas.microsoft.com/office/powerpoint/2010/main" val="3418088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219" y="337364"/>
            <a:ext cx="11352841" cy="635802"/>
          </a:xfrm>
        </p:spPr>
        <p:txBody>
          <a:bodyPr/>
          <a:lstStyle/>
          <a:p>
            <a:pPr algn="l"/>
            <a:r>
              <a:rPr lang="en-US" sz="3600" dirty="0"/>
              <a:t>West Michigan Works! Registered Apprenticeship Programs</a:t>
            </a:r>
          </a:p>
        </p:txBody>
      </p:sp>
      <p:pic>
        <p:nvPicPr>
          <p:cNvPr id="24" name="Picture 23">
            <a:extLst>
              <a:ext uri="{FF2B5EF4-FFF2-40B4-BE49-F238E27FC236}">
                <a16:creationId xmlns:a16="http://schemas.microsoft.com/office/drawing/2014/main" id="{AAFD8B99-976D-14BE-19E6-9D980D0A739D}"/>
              </a:ext>
            </a:extLst>
          </p:cNvPr>
          <p:cNvPicPr>
            <a:picLocks noChangeAspect="1"/>
          </p:cNvPicPr>
          <p:nvPr/>
        </p:nvPicPr>
        <p:blipFill>
          <a:blip r:embed="rId3"/>
          <a:stretch>
            <a:fillRect/>
          </a:stretch>
        </p:blipFill>
        <p:spPr>
          <a:xfrm>
            <a:off x="9190927" y="4212669"/>
            <a:ext cx="2912152" cy="643478"/>
          </a:xfrm>
          <a:prstGeom prst="rect">
            <a:avLst/>
          </a:prstGeom>
        </p:spPr>
      </p:pic>
      <p:pic>
        <p:nvPicPr>
          <p:cNvPr id="26" name="Picture 25">
            <a:extLst>
              <a:ext uri="{FF2B5EF4-FFF2-40B4-BE49-F238E27FC236}">
                <a16:creationId xmlns:a16="http://schemas.microsoft.com/office/drawing/2014/main" id="{5D456537-A4D6-FF34-C10E-CBBF6EF2D80A}"/>
              </a:ext>
            </a:extLst>
          </p:cNvPr>
          <p:cNvPicPr>
            <a:picLocks noChangeAspect="1"/>
          </p:cNvPicPr>
          <p:nvPr/>
        </p:nvPicPr>
        <p:blipFill>
          <a:blip r:embed="rId4"/>
          <a:stretch>
            <a:fillRect/>
          </a:stretch>
        </p:blipFill>
        <p:spPr>
          <a:xfrm>
            <a:off x="9190928" y="5002871"/>
            <a:ext cx="2912151" cy="528801"/>
          </a:xfrm>
          <a:prstGeom prst="rect">
            <a:avLst/>
          </a:prstGeom>
        </p:spPr>
      </p:pic>
      <p:pic>
        <p:nvPicPr>
          <p:cNvPr id="28" name="Picture 27">
            <a:extLst>
              <a:ext uri="{FF2B5EF4-FFF2-40B4-BE49-F238E27FC236}">
                <a16:creationId xmlns:a16="http://schemas.microsoft.com/office/drawing/2014/main" id="{52CE529B-564A-AAB6-7B03-15393EF887D5}"/>
              </a:ext>
            </a:extLst>
          </p:cNvPr>
          <p:cNvPicPr>
            <a:picLocks noChangeAspect="1"/>
          </p:cNvPicPr>
          <p:nvPr/>
        </p:nvPicPr>
        <p:blipFill>
          <a:blip r:embed="rId5"/>
          <a:stretch>
            <a:fillRect/>
          </a:stretch>
        </p:blipFill>
        <p:spPr>
          <a:xfrm>
            <a:off x="9143727" y="1309187"/>
            <a:ext cx="2959352" cy="2249559"/>
          </a:xfrm>
          <a:prstGeom prst="rect">
            <a:avLst/>
          </a:prstGeom>
        </p:spPr>
      </p:pic>
      <p:pic>
        <p:nvPicPr>
          <p:cNvPr id="30" name="Picture 29">
            <a:extLst>
              <a:ext uri="{FF2B5EF4-FFF2-40B4-BE49-F238E27FC236}">
                <a16:creationId xmlns:a16="http://schemas.microsoft.com/office/drawing/2014/main" id="{C72A07C0-DE29-0EFE-F430-769C5F65AC82}"/>
              </a:ext>
            </a:extLst>
          </p:cNvPr>
          <p:cNvPicPr>
            <a:picLocks noChangeAspect="1"/>
          </p:cNvPicPr>
          <p:nvPr/>
        </p:nvPicPr>
        <p:blipFill>
          <a:blip r:embed="rId6"/>
          <a:stretch>
            <a:fillRect/>
          </a:stretch>
        </p:blipFill>
        <p:spPr>
          <a:xfrm>
            <a:off x="5396338" y="1327722"/>
            <a:ext cx="3700189" cy="3045941"/>
          </a:xfrm>
          <a:prstGeom prst="rect">
            <a:avLst/>
          </a:prstGeom>
        </p:spPr>
      </p:pic>
      <p:pic>
        <p:nvPicPr>
          <p:cNvPr id="32" name="Picture 31">
            <a:extLst>
              <a:ext uri="{FF2B5EF4-FFF2-40B4-BE49-F238E27FC236}">
                <a16:creationId xmlns:a16="http://schemas.microsoft.com/office/drawing/2014/main" id="{938311A0-1453-2736-0E4E-A9C89B8EA1D1}"/>
              </a:ext>
            </a:extLst>
          </p:cNvPr>
          <p:cNvPicPr>
            <a:picLocks noChangeAspect="1"/>
          </p:cNvPicPr>
          <p:nvPr/>
        </p:nvPicPr>
        <p:blipFill>
          <a:blip r:embed="rId7"/>
          <a:stretch>
            <a:fillRect/>
          </a:stretch>
        </p:blipFill>
        <p:spPr>
          <a:xfrm>
            <a:off x="88922" y="1327722"/>
            <a:ext cx="5252321" cy="3985684"/>
          </a:xfrm>
          <a:prstGeom prst="rect">
            <a:avLst/>
          </a:prstGeom>
        </p:spPr>
      </p:pic>
    </p:spTree>
    <p:extLst>
      <p:ext uri="{BB962C8B-B14F-4D97-AF65-F5344CB8AC3E}">
        <p14:creationId xmlns:p14="http://schemas.microsoft.com/office/powerpoint/2010/main" val="1880029362"/>
      </p:ext>
    </p:extLst>
  </p:cSld>
  <p:clrMapOvr>
    <a:masterClrMapping/>
  </p:clrMapOvr>
  <mc:AlternateContent xmlns:mc="http://schemas.openxmlformats.org/markup-compatibility/2006" xmlns:p14="http://schemas.microsoft.com/office/powerpoint/2010/main">
    <mc:Choice Requires="p14">
      <p:transition spd="slow" p14:dur="2000" advTm="60156"/>
    </mc:Choice>
    <mc:Fallback xmlns="">
      <p:transition spd="slow" advTm="6015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p:nvPr/>
        </p:nvSpPr>
        <p:spPr>
          <a:xfrm>
            <a:off x="471214" y="268262"/>
            <a:ext cx="8574463" cy="74924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lgn="l" defTabSz="584200">
              <a:defRPr sz="6400">
                <a:solidFill>
                  <a:srgbClr val="4D4E4C"/>
                </a:solidFill>
              </a:defRPr>
            </a:lvl1pPr>
          </a:lstStyle>
          <a:p>
            <a:pPr defTabSz="292100">
              <a:defRPr sz="1800" b="0">
                <a:solidFill>
                  <a:srgbClr val="000000"/>
                </a:solidFill>
              </a:defRPr>
            </a:pPr>
            <a:r>
              <a:rPr lang="en-US" sz="4400" kern="0" dirty="0">
                <a:solidFill>
                  <a:srgbClr val="000000"/>
                </a:solidFill>
                <a:latin typeface="Calibri" panose="020F0502020204030204" pitchFamily="34" charset="0"/>
                <a:cs typeface="Calibri" panose="020F0502020204030204" pitchFamily="34" charset="0"/>
                <a:sym typeface="Roboto Regular"/>
              </a:rPr>
              <a:t> Registered Apprenticeship Programs</a:t>
            </a:r>
            <a:endParaRPr sz="4400" kern="0" dirty="0">
              <a:solidFill>
                <a:srgbClr val="000000"/>
              </a:solidFill>
              <a:latin typeface="Calibri" panose="020F0502020204030204" pitchFamily="34" charset="0"/>
              <a:cs typeface="Calibri" panose="020F0502020204030204" pitchFamily="34" charset="0"/>
              <a:sym typeface="Roboto Regular"/>
            </a:endParaRPr>
          </a:p>
        </p:txBody>
      </p:sp>
      <p:sp>
        <p:nvSpPr>
          <p:cNvPr id="156" name="Shape 156"/>
          <p:cNvSpPr/>
          <p:nvPr/>
        </p:nvSpPr>
        <p:spPr>
          <a:xfrm>
            <a:off x="2218567" y="2184514"/>
            <a:ext cx="2673809" cy="15350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lgn="l" defTabSz="457200">
              <a:lnSpc>
                <a:spcPct val="120000"/>
              </a:lnSpc>
              <a:defRPr sz="2800" cap="all">
                <a:solidFill>
                  <a:srgbClr val="424242"/>
                </a:solidFill>
              </a:defRPr>
            </a:lvl1pPr>
          </a:lstStyle>
          <a:p>
            <a:pPr defTabSz="228600">
              <a:defRPr sz="1800" b="0" cap="none">
                <a:solidFill>
                  <a:srgbClr val="000000"/>
                </a:solidFill>
              </a:defRPr>
            </a:pPr>
            <a:r>
              <a:rPr lang="en-US" sz="900" kern="0" cap="none" dirty="0">
                <a:solidFill>
                  <a:srgbClr val="000000"/>
                </a:solidFill>
                <a:latin typeface="Roboto Regular"/>
                <a:sym typeface="Roboto Regular"/>
              </a:rPr>
              <a:t>US Department Of Labor Registered apprenticeships</a:t>
            </a:r>
            <a:endParaRPr sz="900" kern="0" cap="none" dirty="0">
              <a:solidFill>
                <a:srgbClr val="000000"/>
              </a:solidFill>
              <a:latin typeface="Roboto Regular"/>
              <a:sym typeface="Roboto Regular"/>
            </a:endParaRPr>
          </a:p>
        </p:txBody>
      </p:sp>
      <p:sp>
        <p:nvSpPr>
          <p:cNvPr id="160" name="Shape 160"/>
          <p:cNvSpPr/>
          <p:nvPr/>
        </p:nvSpPr>
        <p:spPr>
          <a:xfrm>
            <a:off x="692369" y="2004635"/>
            <a:ext cx="1022351" cy="10223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25400" tIns="25400" rIns="25400" bIns="25400" anchor="ctr"/>
          <a:lstStyle/>
          <a:p>
            <a:pPr algn="ctr" defTabSz="292100">
              <a:defRPr sz="3200">
                <a:solidFill>
                  <a:srgbClr val="53585F"/>
                </a:solidFill>
              </a:defRPr>
            </a:pPr>
            <a:endParaRPr sz="3200" b="1" kern="0" dirty="0">
              <a:solidFill>
                <a:srgbClr val="53585F"/>
              </a:solidFill>
              <a:latin typeface="Roboto Regular"/>
              <a:sym typeface="Roboto Regular"/>
            </a:endParaRPr>
          </a:p>
        </p:txBody>
      </p:sp>
      <p:sp>
        <p:nvSpPr>
          <p:cNvPr id="167" name="Shape 167"/>
          <p:cNvSpPr/>
          <p:nvPr/>
        </p:nvSpPr>
        <p:spPr>
          <a:xfrm>
            <a:off x="2232535" y="2564301"/>
            <a:ext cx="8933666" cy="0"/>
          </a:xfrm>
          <a:prstGeom prst="line">
            <a:avLst/>
          </a:prstGeom>
          <a:ln w="50800" cap="rnd">
            <a:solidFill>
              <a:srgbClr val="9E9F9E"/>
            </a:solidFill>
            <a:custDash>
              <a:ds d="100000" sp="200000"/>
            </a:custDash>
            <a:round/>
          </a:ln>
        </p:spPr>
        <p:txBody>
          <a:bodyPr lIns="35719" tIns="35719" rIns="35719" bIns="35719" anchor="ctr"/>
          <a:lstStyle/>
          <a:p>
            <a:pPr algn="ctr" defTabSz="292100">
              <a:defRPr sz="3200" b="0">
                <a:solidFill>
                  <a:srgbClr val="000000"/>
                </a:solidFill>
                <a:latin typeface="Helvetica Light"/>
                <a:ea typeface="Helvetica Light"/>
                <a:cs typeface="Helvetica Light"/>
                <a:sym typeface="Helvetica Light"/>
              </a:defRPr>
            </a:pPr>
            <a:endParaRPr sz="3200" kern="0" dirty="0">
              <a:solidFill>
                <a:srgbClr val="000000"/>
              </a:solidFill>
              <a:latin typeface="Helvetica Light"/>
              <a:sym typeface="Helvetica Light"/>
            </a:endParaRPr>
          </a:p>
        </p:txBody>
      </p:sp>
      <p:sp>
        <p:nvSpPr>
          <p:cNvPr id="19" name="Shape 512"/>
          <p:cNvSpPr/>
          <p:nvPr/>
        </p:nvSpPr>
        <p:spPr>
          <a:xfrm>
            <a:off x="806464" y="2221829"/>
            <a:ext cx="651891" cy="653415"/>
          </a:xfrm>
          <a:custGeom>
            <a:avLst/>
            <a:gdLst/>
            <a:ahLst/>
            <a:cxnLst>
              <a:cxn ang="0">
                <a:pos x="wd2" y="hd2"/>
              </a:cxn>
              <a:cxn ang="5400000">
                <a:pos x="wd2" y="hd2"/>
              </a:cxn>
              <a:cxn ang="10800000">
                <a:pos x="wd2" y="hd2"/>
              </a:cxn>
              <a:cxn ang="16200000">
                <a:pos x="wd2" y="hd2"/>
              </a:cxn>
            </a:cxnLst>
            <a:rect l="0" t="0" r="r" b="b"/>
            <a:pathLst>
              <a:path w="21167" h="21168" extrusionOk="0">
                <a:moveTo>
                  <a:pt x="11836" y="15313"/>
                </a:moveTo>
                <a:lnTo>
                  <a:pt x="11145" y="9606"/>
                </a:lnTo>
                <a:lnTo>
                  <a:pt x="18641" y="2717"/>
                </a:lnTo>
                <a:cubicBezTo>
                  <a:pt x="18641" y="2717"/>
                  <a:pt x="11836" y="15313"/>
                  <a:pt x="11836" y="15313"/>
                </a:cubicBezTo>
                <a:close/>
                <a:moveTo>
                  <a:pt x="20860" y="306"/>
                </a:moveTo>
                <a:cubicBezTo>
                  <a:pt x="20170" y="-432"/>
                  <a:pt x="19480" y="257"/>
                  <a:pt x="17112" y="1388"/>
                </a:cubicBezTo>
                <a:cubicBezTo>
                  <a:pt x="10898" y="4390"/>
                  <a:pt x="0" y="10491"/>
                  <a:pt x="0" y="10491"/>
                </a:cubicBezTo>
                <a:lnTo>
                  <a:pt x="9320" y="11820"/>
                </a:lnTo>
                <a:lnTo>
                  <a:pt x="10701" y="21168"/>
                </a:lnTo>
                <a:cubicBezTo>
                  <a:pt x="10701" y="21168"/>
                  <a:pt x="16816" y="10294"/>
                  <a:pt x="19775" y="4045"/>
                </a:cubicBezTo>
                <a:cubicBezTo>
                  <a:pt x="20910" y="1733"/>
                  <a:pt x="21600" y="1044"/>
                  <a:pt x="20860" y="306"/>
                </a:cubicBezTo>
                <a:close/>
              </a:path>
            </a:pathLst>
          </a:custGeom>
          <a:solidFill>
            <a:schemeClr val="tx1"/>
          </a:solidFill>
          <a:ln w="12700">
            <a:miter lim="400000"/>
          </a:ln>
        </p:spPr>
        <p:txBody>
          <a:bodyPr lIns="19050" tIns="19050" rIns="19050" bIns="19050" anchor="ctr"/>
          <a:lstStyle/>
          <a:p>
            <a:pPr algn="ctr" defTabSz="292100"/>
            <a:endParaRPr sz="6000" b="1" kern="0" dirty="0">
              <a:solidFill>
                <a:srgbClr val="FAC93D"/>
              </a:solidFill>
              <a:latin typeface="Roboto Regular"/>
              <a:sym typeface="Roboto Regular"/>
            </a:endParaRPr>
          </a:p>
        </p:txBody>
      </p:sp>
      <p:sp>
        <p:nvSpPr>
          <p:cNvPr id="2" name="TextBox 1"/>
          <p:cNvSpPr txBox="1"/>
          <p:nvPr/>
        </p:nvSpPr>
        <p:spPr>
          <a:xfrm>
            <a:off x="2302039" y="4624744"/>
            <a:ext cx="8746873" cy="4821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latinLnBrk="1" hangingPunct="0"/>
            <a:r>
              <a:rPr lang="en-US" sz="1400" kern="0" dirty="0">
                <a:solidFill>
                  <a:srgbClr val="636463"/>
                </a:solidFill>
                <a:latin typeface="Roboto Light"/>
                <a:sym typeface="Roboto Regular"/>
              </a:rPr>
              <a:t>West Michigan Works! currently holds the sponsorship for 47</a:t>
            </a:r>
            <a:r>
              <a:rPr lang="en-US" sz="1400" b="1" kern="0" dirty="0">
                <a:solidFill>
                  <a:srgbClr val="636463"/>
                </a:solidFill>
                <a:latin typeface="Roboto Regular"/>
                <a:sym typeface="Roboto Regular"/>
              </a:rPr>
              <a:t> US </a:t>
            </a:r>
            <a:r>
              <a:rPr lang="en-US" sz="1400" kern="0" dirty="0">
                <a:solidFill>
                  <a:srgbClr val="636463"/>
                </a:solidFill>
                <a:latin typeface="Roboto Light"/>
                <a:sym typeface="Roboto Regular"/>
              </a:rPr>
              <a:t>Department of Labor registered apprenticeships, with </a:t>
            </a:r>
            <a:r>
              <a:rPr lang="en-US" sz="1400" kern="0" dirty="0">
                <a:solidFill>
                  <a:srgbClr val="BA0C2F"/>
                </a:solidFill>
                <a:latin typeface="Roboto Light"/>
                <a:sym typeface="Roboto Regular"/>
              </a:rPr>
              <a:t>200 active apprentices and 84</a:t>
            </a:r>
            <a:r>
              <a:rPr lang="en-US" sz="1400" b="1" kern="0" dirty="0">
                <a:solidFill>
                  <a:srgbClr val="BA0C2F"/>
                </a:solidFill>
                <a:latin typeface="Roboto Regular"/>
                <a:sym typeface="Roboto Regular"/>
              </a:rPr>
              <a:t> participating</a:t>
            </a:r>
            <a:r>
              <a:rPr lang="en-US" sz="1400" kern="0" dirty="0">
                <a:solidFill>
                  <a:srgbClr val="BA0C2F"/>
                </a:solidFill>
                <a:latin typeface="Roboto Light"/>
                <a:sym typeface="Roboto Regular"/>
              </a:rPr>
              <a:t> employers.</a:t>
            </a:r>
            <a:r>
              <a:rPr lang="en-US" sz="1400" b="1" kern="0" dirty="0">
                <a:solidFill>
                  <a:srgbClr val="BA0C2F"/>
                </a:solidFill>
                <a:latin typeface="Roboto Regular"/>
                <a:sym typeface="Roboto Regular"/>
              </a:rPr>
              <a:t> </a:t>
            </a:r>
            <a:endParaRPr lang="en-US" sz="1400" b="1" kern="0" dirty="0">
              <a:solidFill>
                <a:srgbClr val="BA0C2F"/>
              </a:solidFill>
              <a:latin typeface="Roboto Light"/>
              <a:sym typeface="Roboto Regular"/>
            </a:endParaRPr>
          </a:p>
        </p:txBody>
      </p:sp>
      <p:graphicFrame>
        <p:nvGraphicFramePr>
          <p:cNvPr id="4" name="Table 3">
            <a:extLst>
              <a:ext uri="{FF2B5EF4-FFF2-40B4-BE49-F238E27FC236}">
                <a16:creationId xmlns:a16="http://schemas.microsoft.com/office/drawing/2014/main" id="{9E400847-C824-7A08-D88B-8B38FA5E8C69}"/>
              </a:ext>
            </a:extLst>
          </p:cNvPr>
          <p:cNvGraphicFramePr>
            <a:graphicFrameLocks noGrp="1"/>
          </p:cNvGraphicFramePr>
          <p:nvPr/>
        </p:nvGraphicFramePr>
        <p:xfrm>
          <a:off x="2302038" y="2747947"/>
          <a:ext cx="8794660" cy="1804555"/>
        </p:xfrm>
        <a:graphic>
          <a:graphicData uri="http://schemas.openxmlformats.org/drawingml/2006/table">
            <a:tbl>
              <a:tblPr>
                <a:tableStyleId>{5C22544A-7EE6-4342-B048-85BDC9FD1C3A}</a:tableStyleId>
              </a:tblPr>
              <a:tblGrid>
                <a:gridCol w="1613566">
                  <a:extLst>
                    <a:ext uri="{9D8B030D-6E8A-4147-A177-3AD203B41FA5}">
                      <a16:colId xmlns:a16="http://schemas.microsoft.com/office/drawing/2014/main" val="3767753127"/>
                    </a:ext>
                  </a:extLst>
                </a:gridCol>
                <a:gridCol w="1148394">
                  <a:extLst>
                    <a:ext uri="{9D8B030D-6E8A-4147-A177-3AD203B41FA5}">
                      <a16:colId xmlns:a16="http://schemas.microsoft.com/office/drawing/2014/main" val="2042182200"/>
                    </a:ext>
                  </a:extLst>
                </a:gridCol>
                <a:gridCol w="697758">
                  <a:extLst>
                    <a:ext uri="{9D8B030D-6E8A-4147-A177-3AD203B41FA5}">
                      <a16:colId xmlns:a16="http://schemas.microsoft.com/office/drawing/2014/main" val="2187298728"/>
                    </a:ext>
                  </a:extLst>
                </a:gridCol>
                <a:gridCol w="901271">
                  <a:extLst>
                    <a:ext uri="{9D8B030D-6E8A-4147-A177-3AD203B41FA5}">
                      <a16:colId xmlns:a16="http://schemas.microsoft.com/office/drawing/2014/main" val="2977256658"/>
                    </a:ext>
                  </a:extLst>
                </a:gridCol>
                <a:gridCol w="697758">
                  <a:extLst>
                    <a:ext uri="{9D8B030D-6E8A-4147-A177-3AD203B41FA5}">
                      <a16:colId xmlns:a16="http://schemas.microsoft.com/office/drawing/2014/main" val="1845674788"/>
                    </a:ext>
                  </a:extLst>
                </a:gridCol>
                <a:gridCol w="770441">
                  <a:extLst>
                    <a:ext uri="{9D8B030D-6E8A-4147-A177-3AD203B41FA5}">
                      <a16:colId xmlns:a16="http://schemas.microsoft.com/office/drawing/2014/main" val="342789911"/>
                    </a:ext>
                  </a:extLst>
                </a:gridCol>
                <a:gridCol w="697758">
                  <a:extLst>
                    <a:ext uri="{9D8B030D-6E8A-4147-A177-3AD203B41FA5}">
                      <a16:colId xmlns:a16="http://schemas.microsoft.com/office/drawing/2014/main" val="3075644361"/>
                    </a:ext>
                  </a:extLst>
                </a:gridCol>
                <a:gridCol w="697758">
                  <a:extLst>
                    <a:ext uri="{9D8B030D-6E8A-4147-A177-3AD203B41FA5}">
                      <a16:colId xmlns:a16="http://schemas.microsoft.com/office/drawing/2014/main" val="2481404808"/>
                    </a:ext>
                  </a:extLst>
                </a:gridCol>
                <a:gridCol w="697758">
                  <a:extLst>
                    <a:ext uri="{9D8B030D-6E8A-4147-A177-3AD203B41FA5}">
                      <a16:colId xmlns:a16="http://schemas.microsoft.com/office/drawing/2014/main" val="2331238386"/>
                    </a:ext>
                  </a:extLst>
                </a:gridCol>
                <a:gridCol w="872198">
                  <a:extLst>
                    <a:ext uri="{9D8B030D-6E8A-4147-A177-3AD203B41FA5}">
                      <a16:colId xmlns:a16="http://schemas.microsoft.com/office/drawing/2014/main" val="3444906303"/>
                    </a:ext>
                  </a:extLst>
                </a:gridCol>
              </a:tblGrid>
              <a:tr h="614317">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solidFill>
                      <a:srgbClr val="FF0000"/>
                    </a:solidFill>
                  </a:tcPr>
                </a:tc>
                <a:tc>
                  <a:txBody>
                    <a:bodyPr/>
                    <a:lstStyle/>
                    <a:p>
                      <a:pPr algn="ctr" fontAlgn="b"/>
                      <a:r>
                        <a:rPr lang="en-US" sz="1100" u="none" strike="noStrike" dirty="0">
                          <a:effectLst/>
                        </a:rPr>
                        <a:t>Advanced Manufacturing </a:t>
                      </a:r>
                      <a:endParaRPr lang="en-US" sz="1100" b="0" i="0" u="none" strike="noStrike" dirty="0">
                        <a:solidFill>
                          <a:srgbClr val="000000"/>
                        </a:solidFill>
                        <a:effectLst/>
                        <a:latin typeface="Calibri" panose="020F0502020204030204" pitchFamily="34" charset="0"/>
                      </a:endParaRPr>
                    </a:p>
                  </a:txBody>
                  <a:tcPr marL="7620" marR="7620" marT="7620" marB="0" anchor="b">
                    <a:solidFill>
                      <a:srgbClr val="FF0000"/>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solidFill>
                      <a:srgbClr val="FF0000"/>
                    </a:solidFill>
                  </a:tcPr>
                </a:tc>
                <a:tc>
                  <a:txBody>
                    <a:bodyPr/>
                    <a:lstStyle/>
                    <a:p>
                      <a:pPr algn="l" fontAlgn="b"/>
                      <a:r>
                        <a:rPr lang="en-US" sz="1100" u="none" strike="noStrike" dirty="0">
                          <a:effectLst/>
                        </a:rPr>
                        <a:t>Construction</a:t>
                      </a:r>
                      <a:endParaRPr lang="en-US" sz="1100" b="0" i="0" u="none" strike="noStrike" dirty="0">
                        <a:solidFill>
                          <a:srgbClr val="000000"/>
                        </a:solidFill>
                        <a:effectLst/>
                        <a:latin typeface="Calibri" panose="020F0502020204030204" pitchFamily="34" charset="0"/>
                      </a:endParaRPr>
                    </a:p>
                  </a:txBody>
                  <a:tcPr marL="7620" marR="7620" marT="7620" marB="0" anchor="b">
                    <a:solidFill>
                      <a:srgbClr val="FF0000"/>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solidFill>
                      <a:srgbClr val="FF0000"/>
                    </a:solidFill>
                  </a:tcPr>
                </a:tc>
                <a:tc>
                  <a:txBody>
                    <a:bodyPr/>
                    <a:lstStyle/>
                    <a:p>
                      <a:pPr algn="l" fontAlgn="b"/>
                      <a:r>
                        <a:rPr lang="en-US" sz="1100" u="none" strike="noStrike" dirty="0">
                          <a:effectLst/>
                        </a:rPr>
                        <a:t>Healthcare</a:t>
                      </a:r>
                      <a:endParaRPr lang="en-US" sz="1100" b="0" i="0" u="none" strike="noStrike" dirty="0">
                        <a:solidFill>
                          <a:srgbClr val="000000"/>
                        </a:solidFill>
                        <a:effectLst/>
                        <a:latin typeface="Calibri" panose="020F0502020204030204" pitchFamily="34" charset="0"/>
                      </a:endParaRPr>
                    </a:p>
                  </a:txBody>
                  <a:tcPr marL="7620" marR="7620" marT="7620" marB="0" anchor="b">
                    <a:solidFill>
                      <a:srgbClr val="FF0000"/>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solidFill>
                      <a:srgbClr val="FF0000"/>
                    </a:solidFill>
                  </a:tcPr>
                </a:tc>
                <a:tc>
                  <a:txBody>
                    <a:bodyPr/>
                    <a:lstStyle/>
                    <a:p>
                      <a:pPr algn="ctr" fontAlgn="b"/>
                      <a:r>
                        <a:rPr lang="en-US" sz="1100" u="none" strike="noStrike" dirty="0">
                          <a:effectLst/>
                        </a:rPr>
                        <a:t>IT</a:t>
                      </a:r>
                      <a:endParaRPr lang="en-US" sz="1100" b="0" i="0" u="none" strike="noStrike" dirty="0">
                        <a:solidFill>
                          <a:srgbClr val="000000"/>
                        </a:solidFill>
                        <a:effectLst/>
                        <a:latin typeface="Calibri" panose="020F0502020204030204" pitchFamily="34" charset="0"/>
                      </a:endParaRPr>
                    </a:p>
                  </a:txBody>
                  <a:tcPr marL="7620" marR="7620" marT="7620" marB="0" anchor="b">
                    <a:solidFill>
                      <a:srgbClr val="FF0000"/>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solidFill>
                      <a:srgbClr val="FF0000"/>
                    </a:solidFill>
                  </a:tcPr>
                </a:tc>
                <a:tc>
                  <a:txBody>
                    <a:bodyPr/>
                    <a:lstStyle/>
                    <a:p>
                      <a:pPr algn="ctr" fontAlgn="b"/>
                      <a:r>
                        <a:rPr lang="en-US" sz="1100" u="none" strike="noStrike" dirty="0">
                          <a:effectLst/>
                        </a:rPr>
                        <a:t>Professional Services</a:t>
                      </a:r>
                      <a:endParaRPr lang="en-US" sz="1100" b="0" i="0" u="none" strike="noStrike" dirty="0">
                        <a:solidFill>
                          <a:srgbClr val="000000"/>
                        </a:solidFill>
                        <a:effectLst/>
                        <a:latin typeface="Calibri" panose="020F0502020204030204" pitchFamily="34" charset="0"/>
                      </a:endParaRPr>
                    </a:p>
                  </a:txBody>
                  <a:tcPr marL="7620" marR="7620" marT="7620" marB="0" anchor="b">
                    <a:solidFill>
                      <a:srgbClr val="FF0000"/>
                    </a:solidFill>
                  </a:tcPr>
                </a:tc>
                <a:extLst>
                  <a:ext uri="{0D108BD9-81ED-4DB2-BD59-A6C34878D82A}">
                    <a16:rowId xmlns:a16="http://schemas.microsoft.com/office/drawing/2014/main" val="2078905535"/>
                  </a:ext>
                </a:extLst>
              </a:tr>
              <a:tr h="307158">
                <a:tc>
                  <a:txBody>
                    <a:bodyPr/>
                    <a:lstStyle/>
                    <a:p>
                      <a:pPr algn="l" fontAlgn="b"/>
                      <a:r>
                        <a:rPr lang="en-US" sz="1100" u="none" strike="noStrike" dirty="0">
                          <a:effectLst/>
                        </a:rPr>
                        <a:t>Active Apprentices</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b="0" i="0" u="none" strike="noStrike" dirty="0">
                          <a:solidFill>
                            <a:srgbClr val="000000"/>
                          </a:solidFill>
                          <a:effectLst/>
                          <a:latin typeface="Calibri" panose="020F0502020204030204" pitchFamily="34" charset="0"/>
                        </a:rPr>
                        <a:t>86</a:t>
                      </a:r>
                    </a:p>
                  </a:txBody>
                  <a:tcPr marL="7620" marR="7620" marT="7620"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57</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41</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16</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7282282"/>
                  </a:ext>
                </a:extLst>
              </a:tr>
              <a:tr h="575922">
                <a:tc>
                  <a:txBody>
                    <a:bodyPr/>
                    <a:lstStyle/>
                    <a:p>
                      <a:pPr algn="l" fontAlgn="b"/>
                      <a:r>
                        <a:rPr lang="en-US" sz="1100" u="none" strike="noStrike" dirty="0">
                          <a:effectLst/>
                        </a:rPr>
                        <a:t>Completed Apprentices </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95</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27</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189</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07665617"/>
                  </a:ext>
                </a:extLst>
              </a:tr>
              <a:tr h="307158">
                <a:tc>
                  <a:txBody>
                    <a:bodyPr/>
                    <a:lstStyle/>
                    <a:p>
                      <a:pPr algn="l" fontAlgn="b"/>
                      <a:r>
                        <a:rPr lang="en-US" sz="1100" u="none" strike="noStrike" dirty="0">
                          <a:effectLst/>
                        </a:rPr>
                        <a:t>Employers</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53</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20</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87055620"/>
                  </a:ext>
                </a:extLst>
              </a:tr>
            </a:tbl>
          </a:graphicData>
        </a:graphic>
      </p:graphicFrame>
    </p:spTree>
    <p:extLst>
      <p:ext uri="{BB962C8B-B14F-4D97-AF65-F5344CB8AC3E}">
        <p14:creationId xmlns:p14="http://schemas.microsoft.com/office/powerpoint/2010/main" val="3253403772"/>
      </p:ext>
    </p:extLst>
  </p:cSld>
  <p:clrMapOvr>
    <a:masterClrMapping/>
  </p:clrMapOvr>
  <mc:AlternateContent xmlns:mc="http://schemas.openxmlformats.org/markup-compatibility/2006" xmlns:p14="http://schemas.microsoft.com/office/powerpoint/2010/main">
    <mc:Choice Requires="p14">
      <p:transition spd="slow" p14:dur="2000" advTm="22558"/>
    </mc:Choice>
    <mc:Fallback xmlns="">
      <p:transition spd="slow" advTm="2255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73142" y="126163"/>
            <a:ext cx="11274552" cy="704405"/>
          </a:xfrm>
          <a:solidFill>
            <a:srgbClr val="FFFFFF"/>
          </a:solidFill>
          <a:ln/>
        </p:spPr>
        <p:txBody>
          <a:bodyPr anchor="ctr">
            <a:normAutofit/>
          </a:bodyPr>
          <a:lstStyle/>
          <a:p>
            <a:r>
              <a:rPr lang="en-US" dirty="0">
                <a:solidFill>
                  <a:srgbClr val="00507F"/>
                </a:solidFill>
                <a:latin typeface="+mn-lt"/>
                <a:ea typeface="Calibri"/>
                <a:cs typeface="Arial"/>
              </a:rPr>
              <a:t>Monthly Learning Event: May Agenda</a:t>
            </a:r>
            <a:r>
              <a:rPr lang="en-US" dirty="0">
                <a:latin typeface="+mn-lt"/>
                <a:cs typeface="Arial"/>
              </a:rPr>
              <a:t> </a:t>
            </a:r>
            <a:endParaRPr lang="en-US" dirty="0">
              <a:solidFill>
                <a:srgbClr val="00507F"/>
              </a:solidFill>
              <a:latin typeface="+mn-lt"/>
            </a:endParaRPr>
          </a:p>
        </p:txBody>
      </p:sp>
      <p:sp>
        <p:nvSpPr>
          <p:cNvPr id="2" name="Text Placeholder 1"/>
          <p:cNvSpPr>
            <a:spLocks noGrp="1"/>
          </p:cNvSpPr>
          <p:nvPr>
            <p:ph type="body" sz="quarter" idx="10"/>
          </p:nvPr>
        </p:nvSpPr>
        <p:spPr>
          <a:xfrm>
            <a:off x="444306" y="967202"/>
            <a:ext cx="11575433" cy="4498848"/>
          </a:xfrm>
        </p:spPr>
        <p:txBody>
          <a:bodyPr>
            <a:noAutofit/>
          </a:bodyPr>
          <a:lstStyle/>
          <a:p>
            <a:pPr>
              <a:lnSpc>
                <a:spcPct val="135000"/>
              </a:lnSpc>
              <a:spcBef>
                <a:spcPts val="1800"/>
              </a:spcBef>
            </a:pPr>
            <a:r>
              <a:rPr lang="en-US" sz="2000" dirty="0">
                <a:solidFill>
                  <a:schemeClr val="tx1"/>
                </a:solidFill>
                <a:cs typeface="Arial"/>
              </a:rPr>
              <a:t>Welcome – Shamara P. Bownes, Senior Manager, Jobs for the Future</a:t>
            </a:r>
          </a:p>
          <a:p>
            <a:pPr>
              <a:lnSpc>
                <a:spcPct val="135000"/>
              </a:lnSpc>
              <a:spcBef>
                <a:spcPts val="1800"/>
              </a:spcBef>
            </a:pPr>
            <a:r>
              <a:rPr lang="en-US" sz="2000" dirty="0">
                <a:solidFill>
                  <a:schemeClr val="tx1"/>
                </a:solidFill>
              </a:rPr>
              <a:t>Agenda Overview – </a:t>
            </a:r>
            <a:r>
              <a:rPr lang="en-US" sz="2000" dirty="0">
                <a:solidFill>
                  <a:schemeClr val="tx1"/>
                </a:solidFill>
                <a:cs typeface="Arial"/>
              </a:rPr>
              <a:t>Shamara P. Bownes, Senior Manager, Jobs for the Future</a:t>
            </a:r>
          </a:p>
          <a:p>
            <a:pPr>
              <a:lnSpc>
                <a:spcPct val="135000"/>
              </a:lnSpc>
              <a:spcBef>
                <a:spcPts val="1800"/>
              </a:spcBef>
            </a:pPr>
            <a:r>
              <a:rPr lang="en-US" sz="2000" dirty="0">
                <a:solidFill>
                  <a:schemeClr val="tx1"/>
                </a:solidFill>
                <a:cs typeface="Arial"/>
              </a:rPr>
              <a:t>Session Topic Overview/Presenter Introductions – Mark Genua, Director, Jobs for the Future</a:t>
            </a:r>
          </a:p>
          <a:p>
            <a:r>
              <a:rPr lang="en-US" dirty="0">
                <a:cs typeface="Arial"/>
              </a:rPr>
              <a:t>Effective Employer Engagement Strategies in Registered Apprenticeship </a:t>
            </a:r>
            <a:r>
              <a:rPr lang="en-US" sz="2000" dirty="0">
                <a:solidFill>
                  <a:schemeClr val="tx1"/>
                </a:solidFill>
                <a:cs typeface="Arial"/>
              </a:rPr>
              <a:t>– Aimee Densmore, Director, Office of Apprenticeships, Parkland College &amp; Sam Hinkle, Apprenticeship Success Coordinator, West Michigan Works!  </a:t>
            </a:r>
            <a:endParaRPr lang="en-US" dirty="0"/>
          </a:p>
          <a:p>
            <a:pPr>
              <a:lnSpc>
                <a:spcPct val="135000"/>
              </a:lnSpc>
              <a:spcBef>
                <a:spcPts val="1800"/>
              </a:spcBef>
            </a:pPr>
            <a:r>
              <a:rPr lang="en-US" sz="2000" dirty="0">
                <a:solidFill>
                  <a:schemeClr val="tx1"/>
                </a:solidFill>
                <a:cs typeface="Arial"/>
              </a:rPr>
              <a:t>Q&amp;A/Discussion – All </a:t>
            </a:r>
            <a:endParaRPr lang="en-US" sz="2000" dirty="0">
              <a:solidFill>
                <a:schemeClr val="tx1"/>
              </a:solidFill>
            </a:endParaRPr>
          </a:p>
          <a:p>
            <a:pPr>
              <a:lnSpc>
                <a:spcPct val="135000"/>
              </a:lnSpc>
              <a:spcBef>
                <a:spcPts val="1800"/>
              </a:spcBef>
            </a:pPr>
            <a:r>
              <a:rPr lang="en-US" sz="2000" dirty="0">
                <a:solidFill>
                  <a:schemeClr val="tx1"/>
                </a:solidFill>
                <a:cs typeface="Arial"/>
              </a:rPr>
              <a:t>Reminders/Conclusion – Shamara P. Bownes, Senior Manager, Jobs for the Future</a:t>
            </a:r>
          </a:p>
          <a:p>
            <a:pPr marL="0" indent="0">
              <a:lnSpc>
                <a:spcPct val="135000"/>
              </a:lnSpc>
              <a:spcBef>
                <a:spcPts val="1800"/>
              </a:spcBef>
              <a:buNone/>
            </a:pPr>
            <a:endParaRPr lang="en-US" dirty="0">
              <a:cs typeface="Arial"/>
            </a:endParaRPr>
          </a:p>
        </p:txBody>
      </p:sp>
      <p:sp>
        <p:nvSpPr>
          <p:cNvPr id="5" name="Slide Number Placeholder 4">
            <a:extLst>
              <a:ext uri="{FF2B5EF4-FFF2-40B4-BE49-F238E27FC236}">
                <a16:creationId xmlns:a16="http://schemas.microsoft.com/office/drawing/2014/main" id="{6B562E5D-0D4B-4201-B5C9-0E5832B7BAA1}"/>
              </a:ext>
            </a:extLst>
          </p:cNvPr>
          <p:cNvSpPr>
            <a:spLocks noGrp="1"/>
          </p:cNvSpPr>
          <p:nvPr>
            <p:ph type="sldNum" sz="quarter" idx="4"/>
          </p:nvPr>
        </p:nvSpPr>
        <p:spPr>
          <a:xfrm>
            <a:off x="11504679" y="6294014"/>
            <a:ext cx="243015" cy="246221"/>
          </a:xfrm>
        </p:spPr>
        <p:txBody>
          <a:bodyPr/>
          <a:lstStyle/>
          <a:p>
            <a:fld id="{045947F7-456E-4694-8157-65B154A34B3F}" type="slidenum">
              <a:rPr lang="en-US" smtClean="0"/>
              <a:t>2</a:t>
            </a:fld>
            <a:endParaRPr lang="en-US" dirty="0"/>
          </a:p>
        </p:txBody>
      </p:sp>
    </p:spTree>
    <p:extLst>
      <p:ext uri="{BB962C8B-B14F-4D97-AF65-F5344CB8AC3E}">
        <p14:creationId xmlns:p14="http://schemas.microsoft.com/office/powerpoint/2010/main" val="3467220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8EC3A-18E4-DD17-6F7B-A6E5FDC92EF7}"/>
              </a:ext>
            </a:extLst>
          </p:cNvPr>
          <p:cNvSpPr txBox="1"/>
          <p:nvPr/>
        </p:nvSpPr>
        <p:spPr>
          <a:xfrm>
            <a:off x="652001" y="233186"/>
            <a:ext cx="10706282" cy="7284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latinLnBrk="1" hangingPunct="0"/>
            <a:r>
              <a:rPr lang="en-US" sz="4400" b="1" kern="0" dirty="0">
                <a:solidFill>
                  <a:srgbClr val="000000"/>
                </a:solidFill>
                <a:latin typeface="Calibri" panose="020F0502020204030204" pitchFamily="34" charset="0"/>
                <a:cs typeface="Calibri" panose="020F0502020204030204" pitchFamily="34" charset="0"/>
                <a:sym typeface="Roboto Regular"/>
              </a:rPr>
              <a:t>Successes and Challenges as an Intermediary</a:t>
            </a:r>
          </a:p>
        </p:txBody>
      </p:sp>
      <p:sp>
        <p:nvSpPr>
          <p:cNvPr id="4" name="TextBox 3">
            <a:extLst>
              <a:ext uri="{FF2B5EF4-FFF2-40B4-BE49-F238E27FC236}">
                <a16:creationId xmlns:a16="http://schemas.microsoft.com/office/drawing/2014/main" id="{F6BD1AE0-7E6C-7BF3-B001-0AD99A3C9A58}"/>
              </a:ext>
            </a:extLst>
          </p:cNvPr>
          <p:cNvSpPr txBox="1"/>
          <p:nvPr/>
        </p:nvSpPr>
        <p:spPr>
          <a:xfrm>
            <a:off x="407773" y="1371959"/>
            <a:ext cx="5688227" cy="42370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t">
            <a:spAutoFit/>
          </a:bodyPr>
          <a:lstStyle/>
          <a:p>
            <a:pPr algn="ctr" defTabSz="412750" latinLnBrk="1" hangingPunct="0"/>
            <a:r>
              <a:rPr lang="en-US" sz="2200" kern="0" dirty="0">
                <a:solidFill>
                  <a:srgbClr val="000000"/>
                </a:solidFill>
                <a:latin typeface="Calibri" panose="020F0502020204030204" pitchFamily="34" charset="0"/>
                <a:cs typeface="Calibri" panose="020F0502020204030204" pitchFamily="34" charset="0"/>
                <a:sym typeface="Roboto Regular"/>
              </a:rPr>
              <a:t>Successes</a:t>
            </a:r>
          </a:p>
          <a:p>
            <a:pPr algn="ctr" defTabSz="412750" latinLnBrk="1" hangingPunct="0"/>
            <a:endParaRPr lang="en-US" sz="2200" kern="0" dirty="0">
              <a:solidFill>
                <a:srgbClr val="000000"/>
              </a:solidFill>
              <a:latin typeface="Calibri" panose="020F0502020204030204" pitchFamily="34" charset="0"/>
              <a:cs typeface="Calibri" panose="020F0502020204030204" pitchFamily="34" charset="0"/>
              <a:sym typeface="Roboto Regular"/>
            </a:endParaRPr>
          </a:p>
          <a:p>
            <a:pPr algn="ctr" defTabSz="412750" latinLnBrk="1" hangingPunct="0"/>
            <a:r>
              <a:rPr lang="en-US" sz="2200" kern="0" dirty="0">
                <a:solidFill>
                  <a:srgbClr val="000000"/>
                </a:solidFill>
                <a:latin typeface="Calibri" panose="020F0502020204030204" pitchFamily="34" charset="0"/>
                <a:cs typeface="Calibri" panose="020F0502020204030204" pitchFamily="34" charset="0"/>
                <a:sym typeface="Roboto Regular"/>
              </a:rPr>
              <a:t>Whole new world</a:t>
            </a:r>
          </a:p>
          <a:p>
            <a:pPr algn="ctr" defTabSz="412750" latinLnBrk="1" hangingPunct="0"/>
            <a:endParaRPr lang="en-US" sz="2200" kern="0" dirty="0">
              <a:solidFill>
                <a:srgbClr val="000000"/>
              </a:solidFill>
              <a:latin typeface="Calibri" panose="020F0502020204030204" pitchFamily="34" charset="0"/>
              <a:cs typeface="Calibri" panose="020F0502020204030204" pitchFamily="34" charset="0"/>
              <a:sym typeface="Roboto Regular"/>
            </a:endParaRPr>
          </a:p>
          <a:p>
            <a:pPr algn="ctr" defTabSz="412750" latinLnBrk="1" hangingPunct="0"/>
            <a:r>
              <a:rPr lang="en-US" sz="2200" kern="0" dirty="0">
                <a:solidFill>
                  <a:srgbClr val="000000"/>
                </a:solidFill>
                <a:latin typeface="Calibri" panose="020F0502020204030204" pitchFamily="34" charset="0"/>
                <a:cs typeface="Calibri" panose="020F0502020204030204" pitchFamily="34" charset="0"/>
                <a:sym typeface="Roboto Regular"/>
              </a:rPr>
              <a:t>Growing occupation and </a:t>
            </a:r>
          </a:p>
          <a:p>
            <a:pPr algn="ctr" defTabSz="412750" latinLnBrk="1" hangingPunct="0"/>
            <a:r>
              <a:rPr lang="en-US" sz="2200" kern="0" dirty="0">
                <a:solidFill>
                  <a:srgbClr val="000000"/>
                </a:solidFill>
                <a:latin typeface="Calibri" panose="020F0502020204030204" pitchFamily="34" charset="0"/>
                <a:cs typeface="Calibri" panose="020F0502020204030204" pitchFamily="34" charset="0"/>
                <a:sym typeface="Roboto Regular"/>
              </a:rPr>
              <a:t>employer numbers</a:t>
            </a:r>
          </a:p>
          <a:p>
            <a:pPr algn="ctr" defTabSz="412750" latinLnBrk="1" hangingPunct="0"/>
            <a:endParaRPr lang="en-US" sz="2200" kern="0" dirty="0">
              <a:solidFill>
                <a:srgbClr val="000000"/>
              </a:solidFill>
              <a:latin typeface="Calibri" panose="020F0502020204030204" pitchFamily="34" charset="0"/>
              <a:cs typeface="Calibri" panose="020F0502020204030204" pitchFamily="34" charset="0"/>
              <a:sym typeface="Roboto Regular"/>
            </a:endParaRPr>
          </a:p>
          <a:p>
            <a:pPr algn="ctr" defTabSz="412750" latinLnBrk="1" hangingPunct="0"/>
            <a:r>
              <a:rPr lang="en-US" sz="2200" kern="0" dirty="0">
                <a:solidFill>
                  <a:srgbClr val="000000"/>
                </a:solidFill>
                <a:latin typeface="Calibri" panose="020F0502020204030204" pitchFamily="34" charset="0"/>
                <a:cs typeface="Calibri" panose="020F0502020204030204" pitchFamily="34" charset="0"/>
                <a:sym typeface="Roboto Regular"/>
              </a:rPr>
              <a:t>Recognition from community </a:t>
            </a:r>
          </a:p>
          <a:p>
            <a:pPr algn="ctr" defTabSz="412750" latinLnBrk="1" hangingPunct="0"/>
            <a:r>
              <a:rPr lang="en-US" sz="2200" kern="0" dirty="0">
                <a:solidFill>
                  <a:srgbClr val="000000"/>
                </a:solidFill>
                <a:latin typeface="Calibri" panose="020F0502020204030204" pitchFamily="34" charset="0"/>
                <a:cs typeface="Calibri" panose="020F0502020204030204" pitchFamily="34" charset="0"/>
                <a:sym typeface="Roboto Regular"/>
              </a:rPr>
              <a:t>Partners</a:t>
            </a:r>
          </a:p>
          <a:p>
            <a:pPr algn="ctr" defTabSz="412750" latinLnBrk="1" hangingPunct="0"/>
            <a:endParaRPr lang="en-US" sz="2200" kern="0" dirty="0">
              <a:solidFill>
                <a:srgbClr val="000000"/>
              </a:solidFill>
              <a:latin typeface="Calibri" panose="020F0502020204030204" pitchFamily="34" charset="0"/>
              <a:cs typeface="Calibri" panose="020F0502020204030204" pitchFamily="34" charset="0"/>
              <a:sym typeface="Roboto Regular"/>
            </a:endParaRPr>
          </a:p>
          <a:p>
            <a:pPr algn="ctr" defTabSz="412750" latinLnBrk="1" hangingPunct="0"/>
            <a:r>
              <a:rPr lang="en-US" sz="2200" kern="0" dirty="0">
                <a:solidFill>
                  <a:srgbClr val="000000"/>
                </a:solidFill>
                <a:latin typeface="Calibri" panose="020F0502020204030204" pitchFamily="34" charset="0"/>
                <a:cs typeface="Calibri" panose="020F0502020204030204" pitchFamily="34" charset="0"/>
                <a:sym typeface="Roboto Regular"/>
              </a:rPr>
              <a:t>Technology</a:t>
            </a:r>
          </a:p>
          <a:p>
            <a:pPr defTabSz="412750" latinLnBrk="1" hangingPunct="0"/>
            <a:endParaRPr lang="en-US" sz="3000" b="1" kern="0" dirty="0">
              <a:solidFill>
                <a:srgbClr val="000000"/>
              </a:solidFill>
              <a:latin typeface="Roboto Regular"/>
              <a:sym typeface="Roboto Regular"/>
            </a:endParaRPr>
          </a:p>
        </p:txBody>
      </p:sp>
      <p:sp>
        <p:nvSpPr>
          <p:cNvPr id="6" name="TextBox 5">
            <a:extLst>
              <a:ext uri="{FF2B5EF4-FFF2-40B4-BE49-F238E27FC236}">
                <a16:creationId xmlns:a16="http://schemas.microsoft.com/office/drawing/2014/main" id="{23D4B62D-83E9-1C4B-85FB-B87C6BFCAECF}"/>
              </a:ext>
            </a:extLst>
          </p:cNvPr>
          <p:cNvSpPr txBox="1"/>
          <p:nvPr/>
        </p:nvSpPr>
        <p:spPr>
          <a:xfrm>
            <a:off x="6096000" y="1371959"/>
            <a:ext cx="5688227" cy="309828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latinLnBrk="1" hangingPunct="0"/>
            <a:r>
              <a:rPr lang="en-US" sz="2200" kern="0" dirty="0">
                <a:solidFill>
                  <a:srgbClr val="000000"/>
                </a:solidFill>
                <a:latin typeface="Calibri" panose="020F0502020204030204" pitchFamily="34" charset="0"/>
                <a:cs typeface="Calibri" panose="020F0502020204030204" pitchFamily="34" charset="0"/>
                <a:sym typeface="Roboto Regular"/>
              </a:rPr>
              <a:t>Challenges</a:t>
            </a:r>
          </a:p>
          <a:p>
            <a:pPr algn="ctr" defTabSz="412750" latinLnBrk="1" hangingPunct="0"/>
            <a:endParaRPr lang="en-US" sz="2200" kern="0" dirty="0">
              <a:solidFill>
                <a:srgbClr val="000000"/>
              </a:solidFill>
              <a:latin typeface="Calibri" panose="020F0502020204030204" pitchFamily="34" charset="0"/>
              <a:cs typeface="Calibri" panose="020F0502020204030204" pitchFamily="34" charset="0"/>
              <a:sym typeface="Roboto Regular"/>
            </a:endParaRPr>
          </a:p>
          <a:p>
            <a:pPr algn="ctr" defTabSz="412750" latinLnBrk="1" hangingPunct="0"/>
            <a:r>
              <a:rPr lang="en-US" sz="2200" kern="0" dirty="0">
                <a:solidFill>
                  <a:srgbClr val="000000"/>
                </a:solidFill>
                <a:latin typeface="Calibri" panose="020F0502020204030204" pitchFamily="34" charset="0"/>
                <a:cs typeface="Calibri" panose="020F0502020204030204" pitchFamily="34" charset="0"/>
                <a:sym typeface="Roboto Regular"/>
              </a:rPr>
              <a:t>Learn as you go </a:t>
            </a:r>
          </a:p>
          <a:p>
            <a:pPr defTabSz="412750" latinLnBrk="1" hangingPunct="0"/>
            <a:endParaRPr lang="en-US" sz="2200" kern="0" dirty="0">
              <a:solidFill>
                <a:srgbClr val="000000"/>
              </a:solidFill>
              <a:latin typeface="Calibri" panose="020F0502020204030204" pitchFamily="34" charset="0"/>
              <a:cs typeface="Calibri" panose="020F0502020204030204" pitchFamily="34" charset="0"/>
              <a:sym typeface="Roboto Regular"/>
            </a:endParaRPr>
          </a:p>
          <a:p>
            <a:pPr algn="ctr" defTabSz="412750" latinLnBrk="1" hangingPunct="0"/>
            <a:r>
              <a:rPr lang="en-US" sz="2200" kern="0" dirty="0">
                <a:solidFill>
                  <a:srgbClr val="000000"/>
                </a:solidFill>
                <a:latin typeface="Calibri" panose="020F0502020204030204" pitchFamily="34" charset="0"/>
                <a:cs typeface="Calibri" panose="020F0502020204030204" pitchFamily="34" charset="0"/>
                <a:sym typeface="Roboto Regular"/>
              </a:rPr>
              <a:t>Putting a value on capacity</a:t>
            </a:r>
          </a:p>
          <a:p>
            <a:pPr defTabSz="412750" latinLnBrk="1" hangingPunct="0"/>
            <a:endParaRPr lang="en-US" sz="2200" kern="0" dirty="0">
              <a:solidFill>
                <a:srgbClr val="000000"/>
              </a:solidFill>
              <a:latin typeface="Calibri" panose="020F0502020204030204" pitchFamily="34" charset="0"/>
              <a:cs typeface="Calibri" panose="020F0502020204030204" pitchFamily="34" charset="0"/>
              <a:sym typeface="Roboto Regular"/>
            </a:endParaRPr>
          </a:p>
          <a:p>
            <a:pPr algn="ctr" defTabSz="412750" latinLnBrk="1" hangingPunct="0"/>
            <a:r>
              <a:rPr lang="en-US" sz="2200" kern="0" dirty="0">
                <a:solidFill>
                  <a:srgbClr val="000000"/>
                </a:solidFill>
                <a:latin typeface="Calibri" panose="020F0502020204030204" pitchFamily="34" charset="0"/>
                <a:cs typeface="Calibri" panose="020F0502020204030204" pitchFamily="34" charset="0"/>
                <a:sym typeface="Roboto Regular"/>
              </a:rPr>
              <a:t>Research and pivot</a:t>
            </a:r>
          </a:p>
          <a:p>
            <a:pPr algn="ctr" defTabSz="412750" latinLnBrk="1" hangingPunct="0"/>
            <a:endParaRPr lang="en-US" sz="2200" kern="0" dirty="0">
              <a:solidFill>
                <a:srgbClr val="000000"/>
              </a:solidFill>
              <a:latin typeface="Calibri" panose="020F0502020204030204" pitchFamily="34" charset="0"/>
              <a:cs typeface="Calibri" panose="020F0502020204030204" pitchFamily="34" charset="0"/>
              <a:sym typeface="Roboto Regular"/>
            </a:endParaRPr>
          </a:p>
          <a:p>
            <a:pPr algn="ctr" defTabSz="412750" latinLnBrk="1" hangingPunct="0"/>
            <a:r>
              <a:rPr lang="en-US" sz="2200" kern="0" dirty="0">
                <a:solidFill>
                  <a:srgbClr val="000000"/>
                </a:solidFill>
                <a:latin typeface="Calibri" panose="020F0502020204030204" pitchFamily="34" charset="0"/>
                <a:cs typeface="Calibri" panose="020F0502020204030204" pitchFamily="34" charset="0"/>
                <a:sym typeface="Roboto Regular"/>
              </a:rPr>
              <a:t>Technology</a:t>
            </a:r>
          </a:p>
        </p:txBody>
      </p:sp>
    </p:spTree>
    <p:extLst>
      <p:ext uri="{BB962C8B-B14F-4D97-AF65-F5344CB8AC3E}">
        <p14:creationId xmlns:p14="http://schemas.microsoft.com/office/powerpoint/2010/main" val="111771366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erson with long hair smiling&#10;&#10;Description automatically generated">
            <a:extLst>
              <a:ext uri="{FF2B5EF4-FFF2-40B4-BE49-F238E27FC236}">
                <a16:creationId xmlns:a16="http://schemas.microsoft.com/office/drawing/2014/main" id="{027BB85F-9840-C895-7175-EA58C1318EE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8750" r="18750"/>
          <a:stretch>
            <a:fillRect/>
          </a:stretch>
        </p:blipFill>
        <p:spPr>
          <a:xfrm>
            <a:off x="852488" y="1774825"/>
            <a:ext cx="3308350" cy="3308350"/>
          </a:xfrm>
        </p:spPr>
      </p:pic>
      <p:sp>
        <p:nvSpPr>
          <p:cNvPr id="8" name="TextBox 7">
            <a:extLst>
              <a:ext uri="{FF2B5EF4-FFF2-40B4-BE49-F238E27FC236}">
                <a16:creationId xmlns:a16="http://schemas.microsoft.com/office/drawing/2014/main" id="{87508629-913D-8216-085B-EE2945D0C5F4}"/>
              </a:ext>
            </a:extLst>
          </p:cNvPr>
          <p:cNvSpPr txBox="1"/>
          <p:nvPr/>
        </p:nvSpPr>
        <p:spPr>
          <a:xfrm>
            <a:off x="852616" y="346312"/>
            <a:ext cx="7908325" cy="7284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50" latinLnBrk="1" hangingPunct="0"/>
            <a:r>
              <a:rPr lang="en-US" sz="4400" b="1" kern="0" dirty="0">
                <a:solidFill>
                  <a:srgbClr val="000000"/>
                </a:solidFill>
                <a:latin typeface="Calibri" panose="020F0502020204030204" pitchFamily="34" charset="0"/>
                <a:cs typeface="Calibri" panose="020F0502020204030204" pitchFamily="34" charset="0"/>
                <a:sym typeface="Roboto Regular"/>
              </a:rPr>
              <a:t>Contact Information</a:t>
            </a:r>
          </a:p>
        </p:txBody>
      </p:sp>
      <p:sp>
        <p:nvSpPr>
          <p:cNvPr id="10" name="TextBox 9">
            <a:extLst>
              <a:ext uri="{FF2B5EF4-FFF2-40B4-BE49-F238E27FC236}">
                <a16:creationId xmlns:a16="http://schemas.microsoft.com/office/drawing/2014/main" id="{810C5CB3-8C40-8B2A-95AE-E95E53CF269E}"/>
              </a:ext>
            </a:extLst>
          </p:cNvPr>
          <p:cNvSpPr txBox="1"/>
          <p:nvPr/>
        </p:nvSpPr>
        <p:spPr>
          <a:xfrm>
            <a:off x="5068459" y="1441193"/>
            <a:ext cx="6271054" cy="313932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defTabSz="412750"/>
            <a:r>
              <a:rPr lang="en-US" sz="2200" kern="0" dirty="0">
                <a:solidFill>
                  <a:srgbClr val="000000"/>
                </a:solidFill>
                <a:latin typeface="Calibri" panose="020F0502020204030204" pitchFamily="34" charset="0"/>
                <a:ea typeface="Aptos" panose="020B0004020202020204" pitchFamily="34" charset="0"/>
                <a:cs typeface="Calibri" panose="020F0502020204030204" pitchFamily="34" charset="0"/>
                <a:sym typeface="Roboto Regular"/>
              </a:rPr>
              <a:t>Samantha Hinkle</a:t>
            </a:r>
          </a:p>
          <a:p>
            <a:pPr algn="ctr" defTabSz="412750"/>
            <a:endParaRPr lang="en-US" sz="2200" kern="0" dirty="0">
              <a:solidFill>
                <a:srgbClr val="000000"/>
              </a:solidFill>
              <a:latin typeface="Calibri" panose="020F0502020204030204" pitchFamily="34" charset="0"/>
              <a:ea typeface="Aptos" panose="020B0004020202020204" pitchFamily="34" charset="0"/>
              <a:cs typeface="Calibri" panose="020F0502020204030204" pitchFamily="34" charset="0"/>
              <a:sym typeface="Roboto Regular"/>
            </a:endParaRPr>
          </a:p>
          <a:p>
            <a:pPr algn="ctr" defTabSz="412750"/>
            <a:r>
              <a:rPr lang="en-US" sz="2200" kern="0" dirty="0">
                <a:solidFill>
                  <a:srgbClr val="000000"/>
                </a:solidFill>
                <a:latin typeface="Calibri" panose="020F0502020204030204" pitchFamily="34" charset="0"/>
                <a:ea typeface="Aptos" panose="020B0004020202020204" pitchFamily="34" charset="0"/>
                <a:cs typeface="Calibri" panose="020F0502020204030204" pitchFamily="34" charset="0"/>
                <a:sym typeface="Roboto Regular"/>
              </a:rPr>
              <a:t>Apprenticeship Success Coordinator</a:t>
            </a:r>
          </a:p>
          <a:p>
            <a:pPr algn="ctr" defTabSz="412750"/>
            <a:endParaRPr lang="en-US" sz="2200" u="sng" kern="0" dirty="0">
              <a:solidFill>
                <a:srgbClr val="000000"/>
              </a:solidFill>
              <a:latin typeface="Calibri" panose="020F0502020204030204" pitchFamily="34" charset="0"/>
              <a:ea typeface="Aptos" panose="020B0004020202020204" pitchFamily="34" charset="0"/>
              <a:cs typeface="Calibri" panose="020F0502020204030204" pitchFamily="34" charset="0"/>
              <a:sym typeface="Roboto Regular"/>
              <a:hlinkClick r:id="" action="ppaction://noaction">
                <a:extLst>
                  <a:ext uri="{A12FA001-AC4F-418D-AE19-62706E023703}">
                    <ahyp:hlinkClr xmlns:ahyp="http://schemas.microsoft.com/office/drawing/2018/hyperlinkcolor" val="tx"/>
                  </a:ext>
                </a:extLst>
              </a:hlinkClick>
            </a:endParaRPr>
          </a:p>
          <a:p>
            <a:pPr algn="ctr" defTabSz="412750"/>
            <a:r>
              <a:rPr lang="en-US" sz="2200" u="sng" kern="0" dirty="0">
                <a:solidFill>
                  <a:srgbClr val="000000"/>
                </a:solidFill>
                <a:latin typeface="Calibri" panose="020F0502020204030204" pitchFamily="34" charset="0"/>
                <a:ea typeface="Aptos" panose="020B0004020202020204" pitchFamily="34" charset="0"/>
                <a:cs typeface="Calibri" panose="020F0502020204030204" pitchFamily="34" charset="0"/>
                <a:sym typeface="Roboto Regular"/>
                <a:hlinkClick r:id="" action="ppaction://noaction">
                  <a:extLst>
                    <a:ext uri="{A12FA001-AC4F-418D-AE19-62706E023703}">
                      <ahyp:hlinkClr xmlns:ahyp="http://schemas.microsoft.com/office/drawing/2018/hyperlinkcolor" val="tx"/>
                    </a:ext>
                  </a:extLst>
                </a:hlinkClick>
              </a:rPr>
              <a:t>West Michigan Works!</a:t>
            </a:r>
            <a:endParaRPr lang="en-US" sz="2200" u="sng" kern="0" dirty="0">
              <a:solidFill>
                <a:srgbClr val="000000"/>
              </a:solidFill>
              <a:latin typeface="Calibri" panose="020F0502020204030204" pitchFamily="34" charset="0"/>
              <a:ea typeface="Aptos" panose="020B0004020202020204" pitchFamily="34" charset="0"/>
              <a:cs typeface="Calibri" panose="020F0502020204030204" pitchFamily="34" charset="0"/>
              <a:sym typeface="Roboto Regular"/>
            </a:endParaRPr>
          </a:p>
          <a:p>
            <a:pPr algn="ctr" defTabSz="412750"/>
            <a:endParaRPr lang="en-US" sz="2200" u="sng" kern="0" dirty="0">
              <a:solidFill>
                <a:srgbClr val="000000"/>
              </a:solidFill>
              <a:latin typeface="Calibri" panose="020F0502020204030204" pitchFamily="34" charset="0"/>
              <a:ea typeface="Aptos" panose="020B0004020202020204" pitchFamily="34" charset="0"/>
              <a:cs typeface="Calibri" panose="020F0502020204030204" pitchFamily="34" charset="0"/>
              <a:sym typeface="Roboto Regular"/>
            </a:endParaRPr>
          </a:p>
          <a:p>
            <a:pPr algn="ctr" defTabSz="412750"/>
            <a:r>
              <a:rPr lang="en-US" sz="2200" u="sng" kern="0" dirty="0">
                <a:solidFill>
                  <a:srgbClr val="000000"/>
                </a:solidFill>
                <a:latin typeface="Calibri" panose="020F0502020204030204" pitchFamily="34" charset="0"/>
                <a:ea typeface="Aptos" panose="020B0004020202020204" pitchFamily="34" charset="0"/>
                <a:cs typeface="Calibri" panose="020F0502020204030204" pitchFamily="34" charset="0"/>
                <a:sym typeface="Roboto Regular"/>
              </a:rPr>
              <a:t>shinkle@westmiworks.org</a:t>
            </a:r>
            <a:endParaRPr lang="en-US" sz="2200" kern="0" dirty="0">
              <a:solidFill>
                <a:srgbClr val="000000"/>
              </a:solidFill>
              <a:latin typeface="Calibri" panose="020F0502020204030204" pitchFamily="34" charset="0"/>
              <a:ea typeface="Aptos" panose="020B0004020202020204" pitchFamily="34" charset="0"/>
              <a:cs typeface="Calibri" panose="020F0502020204030204" pitchFamily="34" charset="0"/>
              <a:sym typeface="Roboto Regular"/>
            </a:endParaRPr>
          </a:p>
          <a:p>
            <a:pPr algn="ctr" defTabSz="412750"/>
            <a:endParaRPr lang="en-US" sz="2200" kern="0" dirty="0">
              <a:solidFill>
                <a:srgbClr val="000000"/>
              </a:solidFill>
              <a:latin typeface="Calibri" panose="020F0502020204030204" pitchFamily="34" charset="0"/>
              <a:ea typeface="Aptos" panose="020B0004020202020204" pitchFamily="34" charset="0"/>
              <a:cs typeface="Calibri" panose="020F0502020204030204" pitchFamily="34" charset="0"/>
              <a:sym typeface="Roboto Regular"/>
            </a:endParaRPr>
          </a:p>
          <a:p>
            <a:pPr algn="ctr" defTabSz="412750"/>
            <a:r>
              <a:rPr lang="en-US" sz="2200" kern="0" dirty="0">
                <a:solidFill>
                  <a:srgbClr val="000000"/>
                </a:solidFill>
                <a:latin typeface="Calibri" panose="020F0502020204030204" pitchFamily="34" charset="0"/>
                <a:ea typeface="Aptos" panose="020B0004020202020204" pitchFamily="34" charset="0"/>
                <a:cs typeface="Calibri" panose="020F0502020204030204" pitchFamily="34" charset="0"/>
                <a:sym typeface="Roboto Regular"/>
              </a:rPr>
              <a:t>m (616) 295-7395</a:t>
            </a:r>
          </a:p>
        </p:txBody>
      </p:sp>
    </p:spTree>
    <p:extLst>
      <p:ext uri="{BB962C8B-B14F-4D97-AF65-F5344CB8AC3E}">
        <p14:creationId xmlns:p14="http://schemas.microsoft.com/office/powerpoint/2010/main" val="14486492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2607" y="151357"/>
            <a:ext cx="11274552" cy="568084"/>
          </a:xfrm>
        </p:spPr>
        <p:txBody>
          <a:bodyPr/>
          <a:lstStyle/>
          <a:p>
            <a:r>
              <a:rPr lang="en-US" dirty="0"/>
              <a:t>Discussion Questions</a:t>
            </a:r>
          </a:p>
        </p:txBody>
      </p:sp>
      <p:sp>
        <p:nvSpPr>
          <p:cNvPr id="9" name="Content Placeholder 8"/>
          <p:cNvSpPr>
            <a:spLocks noGrp="1"/>
          </p:cNvSpPr>
          <p:nvPr>
            <p:ph sz="quarter" idx="17"/>
          </p:nvPr>
        </p:nvSpPr>
        <p:spPr>
          <a:xfrm>
            <a:off x="362607" y="906131"/>
            <a:ext cx="10881656" cy="5213130"/>
          </a:xfrm>
        </p:spPr>
        <p:txBody>
          <a:bodyPr vert="horz" wrap="square" lIns="0" tIns="0" rIns="0" bIns="0" rtlCol="0" anchor="t">
            <a:normAutofit fontScale="55000" lnSpcReduction="20000"/>
          </a:bodyPr>
          <a:lstStyle/>
          <a:p>
            <a:pPr marL="0" indent="0" defTabSz="412750" latinLnBrk="1" hangingPunct="0">
              <a:lnSpc>
                <a:spcPct val="110000"/>
              </a:lnSpc>
              <a:spcBef>
                <a:spcPts val="0"/>
              </a:spcBef>
              <a:buNone/>
            </a:pPr>
            <a:r>
              <a:rPr lang="en-US" sz="3500" kern="0" dirty="0">
                <a:solidFill>
                  <a:srgbClr val="000000"/>
                </a:solidFill>
                <a:latin typeface="Calibri" panose="020F0502020204030204" pitchFamily="34" charset="0"/>
                <a:cs typeface="Calibri" panose="020F0502020204030204" pitchFamily="34" charset="0"/>
                <a:sym typeface="Roboto Regular"/>
              </a:rPr>
              <a:t>How do you approach engaging employers in Registered Apprenticeship? Any best practices to share?   </a:t>
            </a:r>
          </a:p>
          <a:p>
            <a:pPr marL="0" indent="0" defTabSz="412750" latinLnBrk="1" hangingPunct="0">
              <a:lnSpc>
                <a:spcPct val="110000"/>
              </a:lnSpc>
              <a:spcBef>
                <a:spcPts val="0"/>
              </a:spcBef>
              <a:buNone/>
            </a:pPr>
            <a:endParaRPr lang="en-US" sz="3500" kern="0" dirty="0">
              <a:solidFill>
                <a:srgbClr val="000000"/>
              </a:solidFill>
              <a:latin typeface="Calibri" panose="020F0502020204030204" pitchFamily="34" charset="0"/>
              <a:cs typeface="Calibri" panose="020F0502020204030204" pitchFamily="34" charset="0"/>
              <a:sym typeface="Roboto Regular"/>
            </a:endParaRPr>
          </a:p>
          <a:p>
            <a:pPr marL="0" indent="0" defTabSz="412750" latinLnBrk="1" hangingPunct="0">
              <a:lnSpc>
                <a:spcPct val="110000"/>
              </a:lnSpc>
              <a:spcBef>
                <a:spcPts val="0"/>
              </a:spcBef>
              <a:buNone/>
            </a:pPr>
            <a:r>
              <a:rPr lang="en-US" sz="3500" kern="0" dirty="0">
                <a:solidFill>
                  <a:srgbClr val="000000"/>
                </a:solidFill>
                <a:latin typeface="Calibri" panose="020F0502020204030204" pitchFamily="34" charset="0"/>
                <a:cs typeface="Calibri" panose="020F0502020204030204" pitchFamily="34" charset="0"/>
                <a:sym typeface="Roboto Regular"/>
              </a:rPr>
              <a:t>What are push backs that you receive from employers when they are considering apprenticeships? </a:t>
            </a:r>
          </a:p>
          <a:p>
            <a:pPr marL="0" indent="0" defTabSz="412750" latinLnBrk="1" hangingPunct="0">
              <a:lnSpc>
                <a:spcPct val="110000"/>
              </a:lnSpc>
              <a:spcBef>
                <a:spcPts val="0"/>
              </a:spcBef>
              <a:buNone/>
            </a:pPr>
            <a:r>
              <a:rPr lang="en-US" sz="3500" kern="0" dirty="0">
                <a:solidFill>
                  <a:srgbClr val="000000"/>
                </a:solidFill>
                <a:latin typeface="Calibri" panose="020F0502020204030204" pitchFamily="34" charset="0"/>
                <a:cs typeface="Calibri" panose="020F0502020204030204" pitchFamily="34" charset="0"/>
                <a:sym typeface="Roboto Regular"/>
              </a:rPr>
              <a:t>How can they be addressed? </a:t>
            </a:r>
          </a:p>
          <a:p>
            <a:pPr marL="0" indent="0" defTabSz="412750" latinLnBrk="1" hangingPunct="0">
              <a:lnSpc>
                <a:spcPct val="110000"/>
              </a:lnSpc>
              <a:spcBef>
                <a:spcPts val="0"/>
              </a:spcBef>
              <a:buNone/>
            </a:pPr>
            <a:endParaRPr lang="en-US" sz="3500" kern="0" dirty="0">
              <a:solidFill>
                <a:srgbClr val="000000"/>
              </a:solidFill>
              <a:latin typeface="Calibri" panose="020F0502020204030204" pitchFamily="34" charset="0"/>
              <a:cs typeface="Calibri" panose="020F0502020204030204" pitchFamily="34" charset="0"/>
              <a:sym typeface="Roboto Regular"/>
            </a:endParaRPr>
          </a:p>
          <a:p>
            <a:pPr marL="0" indent="0" defTabSz="412750" latinLnBrk="1" hangingPunct="0">
              <a:lnSpc>
                <a:spcPct val="110000"/>
              </a:lnSpc>
              <a:spcBef>
                <a:spcPts val="0"/>
              </a:spcBef>
              <a:buNone/>
            </a:pPr>
            <a:r>
              <a:rPr lang="en-US" sz="3500" kern="0" dirty="0">
                <a:solidFill>
                  <a:srgbClr val="000000"/>
                </a:solidFill>
                <a:latin typeface="Calibri" panose="020F0502020204030204" pitchFamily="34" charset="0"/>
                <a:cs typeface="Calibri" panose="020F0502020204030204" pitchFamily="34" charset="0"/>
                <a:sym typeface="Roboto Regular"/>
              </a:rPr>
              <a:t>How does </a:t>
            </a:r>
            <a:r>
              <a:rPr lang="en-US" sz="3500" kern="0">
                <a:solidFill>
                  <a:srgbClr val="000000"/>
                </a:solidFill>
                <a:latin typeface="Calibri" panose="020F0502020204030204" pitchFamily="34" charset="0"/>
                <a:cs typeface="Calibri" panose="020F0502020204030204" pitchFamily="34" charset="0"/>
                <a:sym typeface="Roboto Regular"/>
              </a:rPr>
              <a:t>your “employer pitch” </a:t>
            </a:r>
            <a:r>
              <a:rPr lang="en-US" sz="3500" kern="0" dirty="0">
                <a:solidFill>
                  <a:srgbClr val="000000"/>
                </a:solidFill>
                <a:latin typeface="Calibri" panose="020F0502020204030204" pitchFamily="34" charset="0"/>
                <a:cs typeface="Calibri" panose="020F0502020204030204" pitchFamily="34" charset="0"/>
                <a:sym typeface="Roboto Regular"/>
              </a:rPr>
              <a:t>change based on the industry/occupation?  </a:t>
            </a:r>
          </a:p>
          <a:p>
            <a:pPr marL="0" indent="0" defTabSz="412750" latinLnBrk="1" hangingPunct="0">
              <a:lnSpc>
                <a:spcPct val="110000"/>
              </a:lnSpc>
              <a:spcBef>
                <a:spcPts val="0"/>
              </a:spcBef>
              <a:buNone/>
            </a:pPr>
            <a:endParaRPr lang="en-US" sz="3500" kern="0" dirty="0">
              <a:solidFill>
                <a:srgbClr val="000000"/>
              </a:solidFill>
              <a:latin typeface="Calibri" panose="020F0502020204030204" pitchFamily="34" charset="0"/>
              <a:cs typeface="Calibri" panose="020F0502020204030204" pitchFamily="34" charset="0"/>
              <a:sym typeface="Roboto Regular"/>
            </a:endParaRPr>
          </a:p>
          <a:p>
            <a:pPr marL="0" indent="0" defTabSz="412750" latinLnBrk="1" hangingPunct="0">
              <a:lnSpc>
                <a:spcPct val="110000"/>
              </a:lnSpc>
              <a:spcBef>
                <a:spcPts val="0"/>
              </a:spcBef>
              <a:buNone/>
            </a:pPr>
            <a:r>
              <a:rPr lang="en-US" sz="3500" kern="0" dirty="0">
                <a:solidFill>
                  <a:schemeClr val="tx1"/>
                </a:solidFill>
                <a:latin typeface="Calibri" panose="020F0502020204030204" pitchFamily="34" charset="0"/>
                <a:cs typeface="Calibri" panose="020F0502020204030204" pitchFamily="34" charset="0"/>
                <a:sym typeface="Roboto Regular"/>
              </a:rPr>
              <a:t>Are there other entities/initiatives that you can leverage in your employer engagement efforts? </a:t>
            </a:r>
          </a:p>
          <a:p>
            <a:pPr marL="0" indent="0" defTabSz="412750" latinLnBrk="1" hangingPunct="0">
              <a:lnSpc>
                <a:spcPct val="110000"/>
              </a:lnSpc>
              <a:spcBef>
                <a:spcPts val="0"/>
              </a:spcBef>
              <a:buNone/>
            </a:pPr>
            <a:endParaRPr lang="en-US" sz="3500" kern="0" dirty="0">
              <a:solidFill>
                <a:schemeClr val="tx1"/>
              </a:solidFill>
              <a:latin typeface="Calibri" panose="020F0502020204030204" pitchFamily="34" charset="0"/>
              <a:cs typeface="Calibri" panose="020F0502020204030204" pitchFamily="34" charset="0"/>
              <a:sym typeface="Roboto Regular"/>
            </a:endParaRPr>
          </a:p>
          <a:p>
            <a:pPr marL="0" indent="0" defTabSz="412750" latinLnBrk="1" hangingPunct="0">
              <a:lnSpc>
                <a:spcPct val="110000"/>
              </a:lnSpc>
              <a:spcBef>
                <a:spcPts val="0"/>
              </a:spcBef>
              <a:buNone/>
            </a:pPr>
            <a:r>
              <a:rPr lang="en-US" sz="3500" kern="0" dirty="0">
                <a:solidFill>
                  <a:schemeClr val="tx1"/>
                </a:solidFill>
                <a:latin typeface="Calibri" panose="020F0502020204030204" pitchFamily="34" charset="0"/>
                <a:cs typeface="Calibri" panose="020F0502020204030204" pitchFamily="34" charset="0"/>
                <a:sym typeface="Roboto Regular"/>
              </a:rPr>
              <a:t>What kinds of information can help to identify employers that might benefit from apprenticeships? </a:t>
            </a:r>
          </a:p>
          <a:p>
            <a:pPr marL="0" indent="0" defTabSz="412750" latinLnBrk="1" hangingPunct="0">
              <a:lnSpc>
                <a:spcPct val="110000"/>
              </a:lnSpc>
              <a:spcBef>
                <a:spcPts val="0"/>
              </a:spcBef>
              <a:buNone/>
            </a:pPr>
            <a:r>
              <a:rPr lang="en-US" sz="3500" kern="0" dirty="0">
                <a:solidFill>
                  <a:schemeClr val="tx1"/>
                </a:solidFill>
                <a:latin typeface="Calibri" panose="020F0502020204030204" pitchFamily="34" charset="0"/>
                <a:cs typeface="Calibri" panose="020F0502020204030204" pitchFamily="34" charset="0"/>
                <a:sym typeface="Roboto Regular"/>
              </a:rPr>
              <a:t>What factors do you consider? </a:t>
            </a:r>
          </a:p>
          <a:p>
            <a:pPr marL="0" indent="0" defTabSz="412750" latinLnBrk="1" hangingPunct="0">
              <a:lnSpc>
                <a:spcPct val="110000"/>
              </a:lnSpc>
              <a:spcBef>
                <a:spcPts val="0"/>
              </a:spcBef>
              <a:buNone/>
            </a:pPr>
            <a:endParaRPr lang="en-US" sz="3500" kern="0" dirty="0">
              <a:solidFill>
                <a:schemeClr val="tx1"/>
              </a:solidFill>
              <a:latin typeface="Calibri" panose="020F0502020204030204" pitchFamily="34" charset="0"/>
              <a:cs typeface="Calibri" panose="020F0502020204030204" pitchFamily="34" charset="0"/>
              <a:sym typeface="Roboto Regular"/>
            </a:endParaRPr>
          </a:p>
          <a:p>
            <a:pPr marL="0" indent="0" defTabSz="412750" latinLnBrk="1" hangingPunct="0">
              <a:lnSpc>
                <a:spcPct val="110000"/>
              </a:lnSpc>
              <a:spcBef>
                <a:spcPts val="0"/>
              </a:spcBef>
              <a:buNone/>
            </a:pPr>
            <a:r>
              <a:rPr lang="en-US" sz="3500" kern="0" dirty="0">
                <a:solidFill>
                  <a:schemeClr val="tx1"/>
                </a:solidFill>
                <a:latin typeface="Calibri" panose="020F0502020204030204" pitchFamily="34" charset="0"/>
                <a:cs typeface="Calibri" panose="020F0502020204030204" pitchFamily="34" charset="0"/>
                <a:sym typeface="Roboto Regular"/>
              </a:rPr>
              <a:t>How do you prepare for the first employer meeting? How do you handle follow-up?  </a:t>
            </a:r>
          </a:p>
          <a:p>
            <a:pPr marL="0" indent="0" defTabSz="412750" latinLnBrk="1" hangingPunct="0">
              <a:lnSpc>
                <a:spcPct val="110000"/>
              </a:lnSpc>
              <a:spcBef>
                <a:spcPts val="0"/>
              </a:spcBef>
              <a:buNone/>
            </a:pPr>
            <a:endParaRPr lang="en-US" sz="3500" kern="0" dirty="0">
              <a:solidFill>
                <a:schemeClr val="tx1"/>
              </a:solidFill>
              <a:latin typeface="Calibri" panose="020F0502020204030204" pitchFamily="34" charset="0"/>
              <a:cs typeface="Calibri" panose="020F0502020204030204" pitchFamily="34" charset="0"/>
              <a:sym typeface="Roboto Regular"/>
            </a:endParaRPr>
          </a:p>
          <a:p>
            <a:pPr marL="0" indent="0" defTabSz="412750" latinLnBrk="1" hangingPunct="0">
              <a:lnSpc>
                <a:spcPct val="110000"/>
              </a:lnSpc>
              <a:spcBef>
                <a:spcPts val="0"/>
              </a:spcBef>
              <a:buNone/>
            </a:pPr>
            <a:r>
              <a:rPr lang="en-US" sz="3500" kern="0" dirty="0">
                <a:solidFill>
                  <a:schemeClr val="tx1"/>
                </a:solidFill>
                <a:latin typeface="Calibri" panose="020F0502020204030204" pitchFamily="34" charset="0"/>
                <a:cs typeface="Calibri" panose="020F0502020204030204" pitchFamily="34" charset="0"/>
                <a:sym typeface="Roboto Regular"/>
              </a:rPr>
              <a:t>How do you communicate the benefits of Registered Apprenticeship to employers? </a:t>
            </a:r>
          </a:p>
          <a:p>
            <a:pPr marL="0" indent="0" defTabSz="412750" latinLnBrk="1" hangingPunct="0">
              <a:lnSpc>
                <a:spcPct val="110000"/>
              </a:lnSpc>
              <a:spcBef>
                <a:spcPts val="0"/>
              </a:spcBef>
              <a:buNone/>
            </a:pPr>
            <a:r>
              <a:rPr lang="en-US" sz="3500" kern="0" dirty="0">
                <a:solidFill>
                  <a:schemeClr val="tx1"/>
                </a:solidFill>
                <a:latin typeface="Calibri" panose="020F0502020204030204" pitchFamily="34" charset="0"/>
                <a:cs typeface="Calibri" panose="020F0502020204030204" pitchFamily="34" charset="0"/>
                <a:sym typeface="Roboto Regular"/>
              </a:rPr>
              <a:t>What problems can apprenticeship solve for? </a:t>
            </a:r>
          </a:p>
          <a:p>
            <a:pPr marL="0" indent="0" defTabSz="412750" latinLnBrk="1" hangingPunct="0">
              <a:lnSpc>
                <a:spcPct val="110000"/>
              </a:lnSpc>
              <a:spcBef>
                <a:spcPts val="0"/>
              </a:spcBef>
              <a:buNone/>
            </a:pPr>
            <a:endParaRPr lang="en-US" sz="3500" kern="0" dirty="0">
              <a:solidFill>
                <a:schemeClr val="tx1"/>
              </a:solidFill>
              <a:latin typeface="Calibri" panose="020F0502020204030204" pitchFamily="34" charset="0"/>
              <a:cs typeface="Calibri" panose="020F0502020204030204" pitchFamily="34" charset="0"/>
              <a:sym typeface="Roboto Regular"/>
            </a:endParaRPr>
          </a:p>
          <a:p>
            <a:pPr marL="0" indent="0" defTabSz="412750" latinLnBrk="1" hangingPunct="0">
              <a:lnSpc>
                <a:spcPct val="110000"/>
              </a:lnSpc>
              <a:spcBef>
                <a:spcPts val="0"/>
              </a:spcBef>
              <a:buNone/>
            </a:pPr>
            <a:r>
              <a:rPr lang="en-US" sz="3500" kern="0" dirty="0">
                <a:solidFill>
                  <a:schemeClr val="tx1"/>
                </a:solidFill>
                <a:latin typeface="Calibri" panose="020F0502020204030204" pitchFamily="34" charset="0"/>
                <a:cs typeface="Calibri" panose="020F0502020204030204" pitchFamily="34" charset="0"/>
                <a:sym typeface="Roboto Regular"/>
              </a:rPr>
              <a:t>How can you determine if your program is effectively engaging employers?  </a:t>
            </a:r>
          </a:p>
          <a:p>
            <a:pPr marL="0" indent="0" defTabSz="412750" latinLnBrk="1" hangingPunct="0">
              <a:lnSpc>
                <a:spcPct val="110000"/>
              </a:lnSpc>
              <a:spcBef>
                <a:spcPts val="0"/>
              </a:spcBef>
              <a:buNone/>
            </a:pPr>
            <a:endParaRPr lang="en-US" sz="3500" kern="0" dirty="0">
              <a:solidFill>
                <a:schemeClr val="tx1"/>
              </a:solidFill>
              <a:latin typeface="Calibri" panose="020F0502020204030204" pitchFamily="34" charset="0"/>
              <a:cs typeface="Calibri" panose="020F0502020204030204" pitchFamily="34" charset="0"/>
              <a:sym typeface="Roboto Regular"/>
            </a:endParaRPr>
          </a:p>
          <a:p>
            <a:pPr marL="0" indent="0" defTabSz="412750" latinLnBrk="1" hangingPunct="0">
              <a:lnSpc>
                <a:spcPct val="110000"/>
              </a:lnSpc>
              <a:spcBef>
                <a:spcPts val="0"/>
              </a:spcBef>
              <a:buNone/>
            </a:pPr>
            <a:r>
              <a:rPr lang="en-US" sz="3500" kern="0" dirty="0">
                <a:solidFill>
                  <a:schemeClr val="tx1"/>
                </a:solidFill>
                <a:latin typeface="Calibri" panose="020F0502020204030204" pitchFamily="34" charset="0"/>
                <a:cs typeface="Calibri" panose="020F0502020204030204" pitchFamily="34" charset="0"/>
                <a:sym typeface="Roboto Regular"/>
              </a:rPr>
              <a:t>Other questions? </a:t>
            </a:r>
          </a:p>
          <a:p>
            <a:pPr marL="0" indent="0" defTabSz="412750" latinLnBrk="1" hangingPunct="0">
              <a:lnSpc>
                <a:spcPct val="110000"/>
              </a:lnSpc>
              <a:spcBef>
                <a:spcPts val="0"/>
              </a:spcBef>
              <a:buNone/>
            </a:pPr>
            <a:endParaRPr lang="en-US" sz="2400" kern="0" dirty="0">
              <a:solidFill>
                <a:schemeClr val="tx1"/>
              </a:solidFill>
              <a:latin typeface="Calibri" panose="020F0502020204030204" pitchFamily="34" charset="0"/>
              <a:cs typeface="Calibri" panose="020F0502020204030204" pitchFamily="34" charset="0"/>
              <a:sym typeface="Roboto Regular"/>
            </a:endParaRPr>
          </a:p>
          <a:p>
            <a:pPr marL="0" indent="0" defTabSz="412750" latinLnBrk="1" hangingPunct="0">
              <a:lnSpc>
                <a:spcPct val="110000"/>
              </a:lnSpc>
              <a:spcBef>
                <a:spcPts val="0"/>
              </a:spcBef>
              <a:buNone/>
            </a:pPr>
            <a:endParaRPr lang="en-US" sz="2400" kern="0" dirty="0">
              <a:solidFill>
                <a:schemeClr val="tx1"/>
              </a:solidFill>
              <a:latin typeface="Calibri" panose="020F0502020204030204" pitchFamily="34" charset="0"/>
              <a:cs typeface="Calibri" panose="020F0502020204030204" pitchFamily="34" charset="0"/>
              <a:sym typeface="Roboto Regular"/>
            </a:endParaRPr>
          </a:p>
          <a:p>
            <a:pPr marL="0" indent="0" defTabSz="412750" latinLnBrk="1" hangingPunct="0">
              <a:lnSpc>
                <a:spcPct val="110000"/>
              </a:lnSpc>
              <a:spcBef>
                <a:spcPts val="0"/>
              </a:spcBef>
              <a:buNone/>
            </a:pPr>
            <a:endParaRPr lang="en-US" sz="2400" kern="0" dirty="0">
              <a:solidFill>
                <a:srgbClr val="000000"/>
              </a:solidFill>
              <a:latin typeface="Calibri" panose="020F0502020204030204" pitchFamily="34" charset="0"/>
              <a:cs typeface="Calibri" panose="020F0502020204030204" pitchFamily="34" charset="0"/>
              <a:sym typeface="Roboto Regular"/>
            </a:endParaRPr>
          </a:p>
          <a:p>
            <a:pPr marL="0" indent="0" defTabSz="412750" latinLnBrk="1" hangingPunct="0">
              <a:lnSpc>
                <a:spcPct val="110000"/>
              </a:lnSpc>
              <a:spcBef>
                <a:spcPts val="0"/>
              </a:spcBef>
              <a:buNone/>
            </a:pPr>
            <a:endParaRPr lang="en-US" sz="2400" kern="0" dirty="0">
              <a:solidFill>
                <a:srgbClr val="000000"/>
              </a:solidFill>
              <a:latin typeface="Calibri" panose="020F0502020204030204" pitchFamily="34" charset="0"/>
              <a:cs typeface="Calibri" panose="020F0502020204030204" pitchFamily="34" charset="0"/>
              <a:sym typeface="Roboto Regular"/>
            </a:endParaRPr>
          </a:p>
          <a:p>
            <a:pPr>
              <a:buFont typeface="Arial"/>
              <a:buChar char="•"/>
            </a:pPr>
            <a:endParaRPr lang="en-US" sz="2400" dirty="0"/>
          </a:p>
          <a:p>
            <a:pPr>
              <a:buFont typeface="Arial"/>
              <a:buChar char="•"/>
            </a:pPr>
            <a:endParaRPr lang="en-US" sz="2000" dirty="0"/>
          </a:p>
          <a:p>
            <a:pPr>
              <a:buFont typeface="Arial"/>
              <a:buChar char="•"/>
            </a:pPr>
            <a:endParaRPr lang="en-US" dirty="0">
              <a:cs typeface="Arial"/>
            </a:endParaRPr>
          </a:p>
        </p:txBody>
      </p:sp>
      <p:sp>
        <p:nvSpPr>
          <p:cNvPr id="4" name="Slide Number Placeholder 3">
            <a:extLst>
              <a:ext uri="{FF2B5EF4-FFF2-40B4-BE49-F238E27FC236}">
                <a16:creationId xmlns:a16="http://schemas.microsoft.com/office/drawing/2014/main" id="{103FCDBF-5B05-48CF-BE41-837A748A0851}"/>
              </a:ext>
            </a:extLst>
          </p:cNvPr>
          <p:cNvSpPr>
            <a:spLocks noGrp="1"/>
          </p:cNvSpPr>
          <p:nvPr>
            <p:ph type="sldNum" sz="quarter" idx="4294967295"/>
          </p:nvPr>
        </p:nvSpPr>
        <p:spPr>
          <a:xfrm>
            <a:off x="457203" y="6422601"/>
            <a:ext cx="243015" cy="246221"/>
          </a:xfrm>
          <a:prstGeom prst="rect">
            <a:avLst/>
          </a:prstGeom>
        </p:spPr>
        <p:txBody>
          <a:bodyPr/>
          <a:lstStyle/>
          <a:p>
            <a:fld id="{DA612B1F-9BC7-432B-A106-D4BCBCDD600E}" type="slidenum">
              <a:rPr lang="en-US" smtClean="0"/>
              <a:t>22</a:t>
            </a:fld>
            <a:endParaRPr lang="en-US" dirty="0"/>
          </a:p>
        </p:txBody>
      </p:sp>
    </p:spTree>
    <p:extLst>
      <p:ext uri="{BB962C8B-B14F-4D97-AF65-F5344CB8AC3E}">
        <p14:creationId xmlns:p14="http://schemas.microsoft.com/office/powerpoint/2010/main" val="2362981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8724" y="407389"/>
            <a:ext cx="11274552" cy="568084"/>
          </a:xfrm>
        </p:spPr>
        <p:txBody>
          <a:bodyPr/>
          <a:lstStyle/>
          <a:p>
            <a:r>
              <a:rPr lang="en-US" dirty="0"/>
              <a:t>NJ A-TAC CoP: Next Steps &amp; Reminders</a:t>
            </a:r>
          </a:p>
        </p:txBody>
      </p:sp>
      <p:sp>
        <p:nvSpPr>
          <p:cNvPr id="9" name="Content Placeholder 8"/>
          <p:cNvSpPr>
            <a:spLocks noGrp="1"/>
          </p:cNvSpPr>
          <p:nvPr>
            <p:ph sz="quarter" idx="17"/>
          </p:nvPr>
        </p:nvSpPr>
        <p:spPr>
          <a:xfrm>
            <a:off x="362607" y="1307592"/>
            <a:ext cx="11587656" cy="4498848"/>
          </a:xfrm>
        </p:spPr>
        <p:txBody>
          <a:bodyPr vert="horz" lIns="0" tIns="0" rIns="0" bIns="0" rtlCol="0" anchor="t">
            <a:normAutofit/>
          </a:bodyPr>
          <a:lstStyle/>
          <a:p>
            <a:pPr>
              <a:lnSpc>
                <a:spcPct val="100000"/>
              </a:lnSpc>
              <a:spcBef>
                <a:spcPts val="0"/>
              </a:spcBef>
              <a:buFont typeface="Arial"/>
              <a:buChar char="•"/>
            </a:pPr>
            <a:r>
              <a:rPr lang="en-US" sz="2600" dirty="0">
                <a:cs typeface="Arial"/>
              </a:rPr>
              <a:t>Next Monthly Learning Event: Tuesday, June 25th, 11am-12pm ET</a:t>
            </a:r>
          </a:p>
          <a:p>
            <a:pPr marL="0" indent="0">
              <a:lnSpc>
                <a:spcPct val="100000"/>
              </a:lnSpc>
              <a:spcBef>
                <a:spcPts val="0"/>
              </a:spcBef>
              <a:buNone/>
            </a:pPr>
            <a:endParaRPr lang="en-US" sz="2600" dirty="0">
              <a:cs typeface="Arial"/>
            </a:endParaRPr>
          </a:p>
          <a:p>
            <a:pPr>
              <a:lnSpc>
                <a:spcPct val="100000"/>
              </a:lnSpc>
              <a:spcBef>
                <a:spcPts val="0"/>
              </a:spcBef>
              <a:buFont typeface="Arial"/>
              <a:buChar char="•"/>
            </a:pPr>
            <a:r>
              <a:rPr lang="en-US" sz="2600" dirty="0">
                <a:cs typeface="Arial"/>
              </a:rPr>
              <a:t>Continue coaching calls with Brianne/Kassandra for customized support </a:t>
            </a:r>
          </a:p>
          <a:p>
            <a:pPr>
              <a:lnSpc>
                <a:spcPct val="100000"/>
              </a:lnSpc>
              <a:spcBef>
                <a:spcPts val="0"/>
              </a:spcBef>
              <a:buFont typeface="Arial"/>
              <a:buChar char="•"/>
            </a:pPr>
            <a:endParaRPr lang="en-US" sz="2600" dirty="0">
              <a:cs typeface="Arial"/>
            </a:endParaRPr>
          </a:p>
          <a:p>
            <a:pPr>
              <a:lnSpc>
                <a:spcPct val="100000"/>
              </a:lnSpc>
              <a:spcBef>
                <a:spcPts val="0"/>
              </a:spcBef>
              <a:buFont typeface="Arial"/>
              <a:buChar char="•"/>
            </a:pPr>
            <a:r>
              <a:rPr lang="en-US" sz="2600" dirty="0">
                <a:cs typeface="Arial"/>
              </a:rPr>
              <a:t>Document progress in meeting action plan goals  </a:t>
            </a:r>
          </a:p>
          <a:p>
            <a:pPr marL="0" indent="0">
              <a:lnSpc>
                <a:spcPct val="100000"/>
              </a:lnSpc>
              <a:spcBef>
                <a:spcPts val="0"/>
              </a:spcBef>
              <a:buNone/>
            </a:pPr>
            <a:endParaRPr lang="en-US" sz="2600" dirty="0">
              <a:cs typeface="Arial"/>
            </a:endParaRPr>
          </a:p>
          <a:p>
            <a:pPr>
              <a:lnSpc>
                <a:spcPct val="100000"/>
              </a:lnSpc>
              <a:spcBef>
                <a:spcPts val="0"/>
              </a:spcBef>
              <a:buFont typeface="Arial"/>
              <a:buChar char="•"/>
            </a:pPr>
            <a:r>
              <a:rPr lang="en-US" sz="2600" dirty="0">
                <a:cs typeface="Arial"/>
              </a:rPr>
              <a:t>Mid-point pulse check survey to be sent out</a:t>
            </a:r>
          </a:p>
          <a:p>
            <a:pPr marL="0" indent="0">
              <a:lnSpc>
                <a:spcPct val="100000"/>
              </a:lnSpc>
              <a:spcBef>
                <a:spcPts val="0"/>
              </a:spcBef>
              <a:buNone/>
            </a:pPr>
            <a:endParaRPr lang="en-US" sz="2600" dirty="0"/>
          </a:p>
          <a:p>
            <a:pPr>
              <a:lnSpc>
                <a:spcPct val="100000"/>
              </a:lnSpc>
              <a:spcBef>
                <a:spcPts val="0"/>
              </a:spcBef>
              <a:buFont typeface="Arial"/>
              <a:buChar char="•"/>
            </a:pPr>
            <a:r>
              <a:rPr lang="en-US" sz="2600" dirty="0">
                <a:cs typeface="Arial"/>
              </a:rPr>
              <a:t>As always, contact Shamara at </a:t>
            </a:r>
            <a:r>
              <a:rPr lang="en-US" sz="2600" dirty="0">
                <a:cs typeface="Arial"/>
                <a:hlinkClick r:id="rId3"/>
              </a:rPr>
              <a:t>sbownes@jff.org</a:t>
            </a:r>
            <a:r>
              <a:rPr lang="en-US" sz="2600" dirty="0">
                <a:cs typeface="Arial"/>
              </a:rPr>
              <a:t> with any questions/requests  </a:t>
            </a:r>
            <a:endParaRPr lang="en-US" sz="2600" dirty="0"/>
          </a:p>
          <a:p>
            <a:pPr>
              <a:buFont typeface="Arial"/>
              <a:buChar char="•"/>
            </a:pPr>
            <a:endParaRPr lang="en-US" sz="2000" dirty="0"/>
          </a:p>
          <a:p>
            <a:pPr>
              <a:buFont typeface="Arial"/>
              <a:buChar char="•"/>
            </a:pPr>
            <a:endParaRPr lang="en-US" dirty="0">
              <a:cs typeface="Arial"/>
            </a:endParaRPr>
          </a:p>
        </p:txBody>
      </p:sp>
      <p:sp>
        <p:nvSpPr>
          <p:cNvPr id="4" name="Slide Number Placeholder 3">
            <a:extLst>
              <a:ext uri="{FF2B5EF4-FFF2-40B4-BE49-F238E27FC236}">
                <a16:creationId xmlns:a16="http://schemas.microsoft.com/office/drawing/2014/main" id="{103FCDBF-5B05-48CF-BE41-837A748A0851}"/>
              </a:ext>
            </a:extLst>
          </p:cNvPr>
          <p:cNvSpPr>
            <a:spLocks noGrp="1"/>
          </p:cNvSpPr>
          <p:nvPr>
            <p:ph type="sldNum" sz="quarter" idx="4294967295"/>
          </p:nvPr>
        </p:nvSpPr>
        <p:spPr>
          <a:xfrm>
            <a:off x="457203" y="6422601"/>
            <a:ext cx="243015" cy="246221"/>
          </a:xfrm>
          <a:prstGeom prst="rect">
            <a:avLst/>
          </a:prstGeom>
        </p:spPr>
        <p:txBody>
          <a:bodyPr/>
          <a:lstStyle/>
          <a:p>
            <a:fld id="{DA612B1F-9BC7-432B-A106-D4BCBCDD600E}" type="slidenum">
              <a:rPr lang="en-US" smtClean="0"/>
              <a:t>23</a:t>
            </a:fld>
            <a:endParaRPr lang="en-US" dirty="0"/>
          </a:p>
        </p:txBody>
      </p:sp>
    </p:spTree>
    <p:extLst>
      <p:ext uri="{BB962C8B-B14F-4D97-AF65-F5344CB8AC3E}">
        <p14:creationId xmlns:p14="http://schemas.microsoft.com/office/powerpoint/2010/main" val="794900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B5BFB-EC3D-9648-9D2D-B528DC3C2E41}"/>
              </a:ext>
            </a:extLst>
          </p:cNvPr>
          <p:cNvSpPr>
            <a:spLocks noGrp="1"/>
          </p:cNvSpPr>
          <p:nvPr>
            <p:ph type="ctrTitle"/>
          </p:nvPr>
        </p:nvSpPr>
        <p:spPr/>
        <p:txBody>
          <a:bodyPr>
            <a:normAutofit/>
          </a:bodyPr>
          <a:lstStyle/>
          <a:p>
            <a:r>
              <a:rPr lang="en-US" sz="3600" dirty="0"/>
              <a:t>Thank You!</a:t>
            </a:r>
          </a:p>
        </p:txBody>
      </p:sp>
      <p:sp>
        <p:nvSpPr>
          <p:cNvPr id="3" name="Subtitle 2">
            <a:extLst>
              <a:ext uri="{FF2B5EF4-FFF2-40B4-BE49-F238E27FC236}">
                <a16:creationId xmlns:a16="http://schemas.microsoft.com/office/drawing/2014/main" id="{083F5EB6-9F04-B249-B8E7-99D8BEF4163B}"/>
              </a:ext>
            </a:extLst>
          </p:cNvPr>
          <p:cNvSpPr>
            <a:spLocks noGrp="1"/>
          </p:cNvSpPr>
          <p:nvPr>
            <p:ph type="subTitle" idx="1"/>
          </p:nvPr>
        </p:nvSpPr>
        <p:spPr/>
        <p:txBody>
          <a:bodyPr>
            <a:normAutofit/>
          </a:bodyPr>
          <a:lstStyle/>
          <a:p>
            <a:r>
              <a:rPr lang="en-US" sz="1600" dirty="0">
                <a:cs typeface="Arial"/>
              </a:rPr>
              <a:t>Mark Genua, Director, Jobs for the Future, </a:t>
            </a:r>
            <a:r>
              <a:rPr lang="en-US" sz="1600" dirty="0">
                <a:cs typeface="Arial"/>
                <a:hlinkClick r:id="rId3">
                  <a:extLst>
                    <a:ext uri="{A12FA001-AC4F-418D-AE19-62706E023703}">
                      <ahyp:hlinkClr xmlns:ahyp="http://schemas.microsoft.com/office/drawing/2018/hyperlinkcolor" val="tx"/>
                    </a:ext>
                  </a:extLst>
                </a:hlinkClick>
              </a:rPr>
              <a:t>mgenua@jff.org</a:t>
            </a:r>
            <a:r>
              <a:rPr lang="en-US" sz="1600" dirty="0">
                <a:cs typeface="Arial"/>
              </a:rPr>
              <a:t> </a:t>
            </a:r>
          </a:p>
          <a:p>
            <a:endParaRPr lang="en-US" sz="1600" dirty="0">
              <a:cs typeface="Arial"/>
            </a:endParaRPr>
          </a:p>
          <a:p>
            <a:r>
              <a:rPr lang="en-US" sz="1600" dirty="0">
                <a:cs typeface="Arial"/>
              </a:rPr>
              <a:t>Shamara P. Bownes, Senior Manager, Jobs for the Future, </a:t>
            </a:r>
            <a:r>
              <a:rPr lang="en-US" sz="1600" dirty="0">
                <a:cs typeface="Arial"/>
                <a:hlinkClick r:id="rId4">
                  <a:extLst>
                    <a:ext uri="{A12FA001-AC4F-418D-AE19-62706E023703}">
                      <ahyp:hlinkClr xmlns:ahyp="http://schemas.microsoft.com/office/drawing/2018/hyperlinkcolor" val="tx"/>
                    </a:ext>
                  </a:extLst>
                </a:hlinkClick>
              </a:rPr>
              <a:t>sbownes@jff.org</a:t>
            </a:r>
            <a:r>
              <a:rPr lang="en-US" sz="1600" dirty="0">
                <a:cs typeface="Arial"/>
              </a:rPr>
              <a:t> </a:t>
            </a:r>
          </a:p>
          <a:p>
            <a:pPr lvl="0"/>
            <a:endParaRPr lang="en-US" dirty="0">
              <a:cs typeface="Arial"/>
            </a:endParaRPr>
          </a:p>
          <a:p>
            <a:pPr lvl="0"/>
            <a:endParaRPr lang="en-US" dirty="0"/>
          </a:p>
          <a:p>
            <a:pPr lvl="0"/>
            <a:endParaRPr lang="en-US" dirty="0"/>
          </a:p>
        </p:txBody>
      </p:sp>
      <p:sp>
        <p:nvSpPr>
          <p:cNvPr id="9" name="Text Placeholder 8">
            <a:extLst>
              <a:ext uri="{FF2B5EF4-FFF2-40B4-BE49-F238E27FC236}">
                <a16:creationId xmlns:a16="http://schemas.microsoft.com/office/drawing/2014/main" id="{90B207C8-84C0-47BB-A77B-8AB0F1129C73}"/>
              </a:ext>
            </a:extLst>
          </p:cNvPr>
          <p:cNvSpPr>
            <a:spLocks noGrp="1"/>
          </p:cNvSpPr>
          <p:nvPr>
            <p:ph type="body" sz="quarter" idx="10"/>
          </p:nvPr>
        </p:nvSpPr>
        <p:spPr/>
        <p:txBody>
          <a:bodyPr/>
          <a:lstStyle/>
          <a:p>
            <a:r>
              <a:rPr lang="en-US" dirty="0"/>
              <a:t>XXXXX_MO/YR</a:t>
            </a:r>
          </a:p>
        </p:txBody>
      </p:sp>
    </p:spTree>
    <p:extLst>
      <p:ext uri="{BB962C8B-B14F-4D97-AF65-F5344CB8AC3E}">
        <p14:creationId xmlns:p14="http://schemas.microsoft.com/office/powerpoint/2010/main" val="2828371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609676-B50B-9067-2F11-ACD60236F502}"/>
              </a:ext>
            </a:extLst>
          </p:cNvPr>
          <p:cNvPicPr>
            <a:picLocks noChangeAspect="1"/>
          </p:cNvPicPr>
          <p:nvPr/>
        </p:nvPicPr>
        <p:blipFill>
          <a:blip r:embed="rId3"/>
          <a:srcRect l="1935" r="1935"/>
          <a:stretch/>
        </p:blipFill>
        <p:spPr>
          <a:xfrm>
            <a:off x="568910" y="1393681"/>
            <a:ext cx="1956572" cy="2035319"/>
          </a:xfrm>
          <a:prstGeom prst="ellipse">
            <a:avLst/>
          </a:prstGeom>
          <a:noFill/>
          <a:ln w="88900" cap="sq">
            <a:solidFill>
              <a:srgbClr val="FFFFFF"/>
            </a:solidFill>
            <a:miter lim="800000"/>
          </a:ln>
          <a:effectLst>
            <a:outerShdw blurRad="254000" algn="tl" rotWithShape="0">
              <a:srgbClr val="000000">
                <a:alpha val="43000"/>
              </a:srgbClr>
            </a:outerShdw>
          </a:effectLst>
        </p:spPr>
      </p:pic>
      <p:sp>
        <p:nvSpPr>
          <p:cNvPr id="3" name="Content Placeholder 2">
            <a:extLst>
              <a:ext uri="{FF2B5EF4-FFF2-40B4-BE49-F238E27FC236}">
                <a16:creationId xmlns:a16="http://schemas.microsoft.com/office/drawing/2014/main" id="{3A5AFDC3-4D66-1848-A0C3-BEBEFA0CD68C}"/>
              </a:ext>
            </a:extLst>
          </p:cNvPr>
          <p:cNvSpPr>
            <a:spLocks noGrp="1"/>
          </p:cNvSpPr>
          <p:nvPr>
            <p:ph type="body" sz="quarter" idx="23"/>
          </p:nvPr>
        </p:nvSpPr>
        <p:spPr>
          <a:xfrm>
            <a:off x="7321888" y="1159326"/>
            <a:ext cx="4212670" cy="1760614"/>
          </a:xfrm>
        </p:spPr>
        <p:txBody>
          <a:bodyPr vert="horz" lIns="0" tIns="0" rIns="0" bIns="0" rtlCol="0">
            <a:normAutofit fontScale="25000" lnSpcReduction="20000"/>
          </a:bodyPr>
          <a:lstStyle/>
          <a:p>
            <a:pPr>
              <a:spcAft>
                <a:spcPts val="600"/>
              </a:spcAft>
            </a:pPr>
            <a:r>
              <a:rPr lang="en-US" sz="14400" b="1" i="0" kern="1200" dirty="0">
                <a:solidFill>
                  <a:schemeClr val="bg1"/>
                </a:solidFill>
                <a:latin typeface="+mn-lt"/>
                <a:ea typeface="+mn-ea"/>
                <a:cs typeface="Arial" panose="020B0604020202020204" pitchFamily="34" charset="0"/>
              </a:rPr>
              <a:t>Learning Event #4: Webinar Topic</a:t>
            </a:r>
          </a:p>
          <a:p>
            <a:pPr>
              <a:spcAft>
                <a:spcPts val="600"/>
              </a:spcAft>
            </a:pPr>
            <a:r>
              <a:rPr lang="en-US" sz="12800" i="0" kern="1200" dirty="0">
                <a:solidFill>
                  <a:schemeClr val="bg1"/>
                </a:solidFill>
                <a:highlight>
                  <a:srgbClr val="FFFF00"/>
                </a:highlight>
                <a:latin typeface="+mn-lt"/>
                <a:ea typeface="+mn-ea"/>
                <a:cs typeface="Arial" panose="020B0604020202020204" pitchFamily="34" charset="0"/>
              </a:rPr>
              <a:t>Employer Engagement topic</a:t>
            </a:r>
          </a:p>
        </p:txBody>
      </p:sp>
      <p:sp>
        <p:nvSpPr>
          <p:cNvPr id="19" name="Text Placeholder 4">
            <a:extLst>
              <a:ext uri="{FF2B5EF4-FFF2-40B4-BE49-F238E27FC236}">
                <a16:creationId xmlns:a16="http://schemas.microsoft.com/office/drawing/2014/main" id="{C470455E-75A9-7675-7891-63DAF0A663E2}"/>
              </a:ext>
            </a:extLst>
          </p:cNvPr>
          <p:cNvSpPr>
            <a:spLocks noGrp="1"/>
          </p:cNvSpPr>
          <p:nvPr>
            <p:ph type="body" sz="quarter" idx="19"/>
          </p:nvPr>
        </p:nvSpPr>
        <p:spPr>
          <a:xfrm>
            <a:off x="411889" y="3786662"/>
            <a:ext cx="2270614" cy="1533483"/>
          </a:xfrm>
        </p:spPr>
        <p:txBody>
          <a:bodyPr>
            <a:normAutofit/>
          </a:bodyPr>
          <a:lstStyle/>
          <a:p>
            <a:r>
              <a:rPr lang="en-US" sz="1600" b="1" kern="1200" dirty="0">
                <a:latin typeface="+mn-lt"/>
                <a:ea typeface="+mn-ea"/>
                <a:cs typeface="Arial" panose="020B0604020202020204" pitchFamily="34" charset="0"/>
              </a:rPr>
              <a:t>Aimee Densmore</a:t>
            </a:r>
          </a:p>
          <a:p>
            <a:endParaRPr lang="en-US" sz="1600" b="1" kern="1200" dirty="0">
              <a:latin typeface="+mn-lt"/>
              <a:ea typeface="+mn-ea"/>
              <a:cs typeface="Arial" panose="020B0604020202020204" pitchFamily="34" charset="0"/>
            </a:endParaRPr>
          </a:p>
          <a:p>
            <a:r>
              <a:rPr lang="en-US" sz="1400" dirty="0"/>
              <a:t>Parkland College</a:t>
            </a:r>
            <a:endParaRPr lang="en-US" sz="1400" b="1" kern="1200" dirty="0">
              <a:latin typeface="+mn-lt"/>
              <a:ea typeface="+mn-ea"/>
              <a:cs typeface="Arial" panose="020B0604020202020204" pitchFamily="34" charset="0"/>
            </a:endParaRPr>
          </a:p>
          <a:p>
            <a:r>
              <a:rPr lang="en-US" sz="1400" b="0" i="1" dirty="0">
                <a:highlight>
                  <a:srgbClr val="FFFFFF"/>
                </a:highlight>
                <a:latin typeface="inherit"/>
              </a:rPr>
              <a:t>Director</a:t>
            </a:r>
          </a:p>
          <a:p>
            <a:r>
              <a:rPr lang="en-US" sz="1400" b="0" i="1" u="none" strike="noStrike" dirty="0">
                <a:effectLst/>
                <a:highlight>
                  <a:srgbClr val="FFFFFF"/>
                </a:highlight>
                <a:latin typeface="inherit"/>
              </a:rPr>
              <a:t>Office of Apprenticeships</a:t>
            </a:r>
            <a:endParaRPr lang="en-US" sz="1400" b="0" i="1" u="none" strike="noStrike" dirty="0">
              <a:effectLst/>
              <a:highlight>
                <a:srgbClr val="FFFFFF"/>
              </a:highlight>
              <a:latin typeface="Calibri" panose="020F0502020204030204" pitchFamily="34" charset="0"/>
            </a:endParaRPr>
          </a:p>
          <a:p>
            <a:endParaRPr lang="en-US" dirty="0"/>
          </a:p>
        </p:txBody>
      </p:sp>
      <p:sp>
        <p:nvSpPr>
          <p:cNvPr id="2" name="Picture Placeholder 11">
            <a:extLst>
              <a:ext uri="{FF2B5EF4-FFF2-40B4-BE49-F238E27FC236}">
                <a16:creationId xmlns:a16="http://schemas.microsoft.com/office/drawing/2014/main" id="{ED4C9C97-405E-2B16-57F6-B9DDF340C7BF}"/>
              </a:ext>
              <a:ext uri="{C183D7F6-B498-43B3-948B-1728B52AA6E4}">
                <adec:decorative xmlns:adec="http://schemas.microsoft.com/office/drawing/2017/decorative" val="1"/>
              </a:ext>
            </a:extLst>
          </p:cNvPr>
          <p:cNvSpPr txBox="1">
            <a:spLocks/>
          </p:cNvSpPr>
          <p:nvPr/>
        </p:nvSpPr>
        <p:spPr>
          <a:xfrm>
            <a:off x="6357070" y="175327"/>
            <a:ext cx="5698067" cy="5806436"/>
          </a:xfrm>
          <a:prstGeom prst="rect">
            <a:avLst/>
          </a:prstGeom>
          <a:solidFill>
            <a:schemeClr val="accent2">
              <a:lumMod val="60000"/>
              <a:lumOff val="40000"/>
            </a:schemeClr>
          </a:solidFill>
        </p:spPr>
        <p:txBody>
          <a:bodyPr vert="horz" lIns="0" tIns="0" rIns="0" bIns="0" rtlCol="0" anchor="ctr" anchorCtr="0">
            <a:normAutofit/>
          </a:bodyPr>
          <a:lstStyle>
            <a:lvl1pPr marL="0" indent="0" algn="ctr" defTabSz="685800" rtl="0" eaLnBrk="1" latinLnBrk="0" hangingPunct="1">
              <a:lnSpc>
                <a:spcPct val="125000"/>
              </a:lnSpc>
              <a:spcBef>
                <a:spcPts val="750"/>
              </a:spcBef>
              <a:buFont typeface="Arial" panose="020B0604020202020204" pitchFamily="34" charset="0"/>
              <a:buNone/>
              <a:defRPr sz="2000" kern="1200">
                <a:solidFill>
                  <a:srgbClr val="1C252D"/>
                </a:solidFill>
                <a:latin typeface="+mn-lt"/>
                <a:ea typeface="+mn-ea"/>
                <a:cs typeface="Arial" panose="020B0604020202020204" pitchFamily="34" charset="0"/>
              </a:defRPr>
            </a:lvl1pPr>
            <a:lvl2pPr marL="480060" indent="-240030" algn="l" defTabSz="685800" rtl="0" eaLnBrk="1" latinLnBrk="0" hangingPunct="1">
              <a:lnSpc>
                <a:spcPct val="125000"/>
              </a:lnSpc>
              <a:spcBef>
                <a:spcPts val="450"/>
              </a:spcBef>
              <a:buFont typeface="Calibri" panose="020F0502020204030204" pitchFamily="34" charset="0"/>
              <a:buChar char="–"/>
              <a:defRPr sz="2000" kern="1200">
                <a:solidFill>
                  <a:srgbClr val="1C252D"/>
                </a:solidFill>
                <a:latin typeface="+mn-lt"/>
                <a:ea typeface="+mn-ea"/>
                <a:cs typeface="Arial" panose="020B0604020202020204" pitchFamily="34" charset="0"/>
              </a:defRPr>
            </a:lvl2pPr>
            <a:lvl3pPr marL="720090" indent="-240030" algn="l" defTabSz="685800" rtl="0" eaLnBrk="1" latinLnBrk="0" hangingPunct="1">
              <a:lnSpc>
                <a:spcPct val="125000"/>
              </a:lnSpc>
              <a:spcBef>
                <a:spcPts val="450"/>
              </a:spcBef>
              <a:buFont typeface="Calibri" panose="020F0502020204030204" pitchFamily="34" charset="0"/>
              <a:buChar char="»"/>
              <a:defRPr sz="2000" kern="1200">
                <a:solidFill>
                  <a:srgbClr val="1C252D"/>
                </a:solidFill>
                <a:latin typeface="+mn-lt"/>
                <a:ea typeface="+mn-ea"/>
                <a:cs typeface="Arial" panose="020B0604020202020204" pitchFamily="34" charset="0"/>
              </a:defRPr>
            </a:lvl3pPr>
            <a:lvl4pPr marL="960120" indent="-240030" algn="l" defTabSz="685800" rtl="0" eaLnBrk="1" latinLnBrk="0" hangingPunct="1">
              <a:lnSpc>
                <a:spcPct val="125000"/>
              </a:lnSpc>
              <a:spcBef>
                <a:spcPts val="450"/>
              </a:spcBef>
              <a:buSzPct val="100000"/>
              <a:buFont typeface="Calibri" panose="020F0502020204030204" pitchFamily="34" charset="0"/>
              <a:buChar char="◦"/>
              <a:defRPr sz="2000" kern="1200">
                <a:solidFill>
                  <a:srgbClr val="1C252D"/>
                </a:solidFill>
                <a:latin typeface="+mn-lt"/>
                <a:ea typeface="+mn-ea"/>
                <a:cs typeface="Arial" panose="020B0604020202020204" pitchFamily="34" charset="0"/>
              </a:defRPr>
            </a:lvl4pPr>
            <a:lvl5pPr marL="1200150" indent="-240030" algn="l" defTabSz="685800" rtl="0" eaLnBrk="1" latinLnBrk="0" hangingPunct="1">
              <a:lnSpc>
                <a:spcPct val="125000"/>
              </a:lnSpc>
              <a:spcBef>
                <a:spcPts val="450"/>
              </a:spcBef>
              <a:buFont typeface="Arial" panose="020B0604020202020204" pitchFamily="34" charset="0"/>
              <a:buChar char="•"/>
              <a:defRPr sz="2000" kern="1200">
                <a:solidFill>
                  <a:srgbClr val="1C252D"/>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7" name="TextBox 6">
            <a:extLst>
              <a:ext uri="{FF2B5EF4-FFF2-40B4-BE49-F238E27FC236}">
                <a16:creationId xmlns:a16="http://schemas.microsoft.com/office/drawing/2014/main" id="{EDFB59D2-C0AB-BA57-4580-DB468F929320}"/>
              </a:ext>
            </a:extLst>
          </p:cNvPr>
          <p:cNvSpPr txBox="1"/>
          <p:nvPr/>
        </p:nvSpPr>
        <p:spPr>
          <a:xfrm>
            <a:off x="3807732" y="4156551"/>
            <a:ext cx="1482816" cy="307777"/>
          </a:xfrm>
          <a:prstGeom prst="rect">
            <a:avLst/>
          </a:prstGeom>
        </p:spPr>
        <p:txBody>
          <a:bodyPr vert="horz" lIns="0" tIns="0" rIns="0" bIns="0" rtlCol="0">
            <a:normAutofit/>
          </a:bodyPr>
          <a:lstStyle/>
          <a:p>
            <a:pPr algn="ctr" defTabSz="685800">
              <a:lnSpc>
                <a:spcPct val="115000"/>
              </a:lnSpc>
              <a:spcAft>
                <a:spcPts val="600"/>
              </a:spcAft>
              <a:defRPr/>
            </a:pPr>
            <a:endParaRPr lang="en-US" sz="900" b="1" i="1" kern="1200" dirty="0">
              <a:latin typeface="+mn-lt"/>
              <a:ea typeface="+mn-ea"/>
              <a:cs typeface="Arial" panose="020B0604020202020204" pitchFamily="34" charset="0"/>
            </a:endParaRPr>
          </a:p>
        </p:txBody>
      </p:sp>
      <p:sp>
        <p:nvSpPr>
          <p:cNvPr id="33" name="Text Placeholder 14">
            <a:extLst>
              <a:ext uri="{FF2B5EF4-FFF2-40B4-BE49-F238E27FC236}">
                <a16:creationId xmlns:a16="http://schemas.microsoft.com/office/drawing/2014/main" id="{B3C5044D-A7C8-AB9B-7A85-19924D14DB76}"/>
              </a:ext>
            </a:extLst>
          </p:cNvPr>
          <p:cNvSpPr>
            <a:spLocks noGrp="1"/>
          </p:cNvSpPr>
          <p:nvPr>
            <p:ph type="body" sz="quarter" idx="20"/>
          </p:nvPr>
        </p:nvSpPr>
        <p:spPr>
          <a:xfrm>
            <a:off x="1133545" y="4156551"/>
            <a:ext cx="827302" cy="27432"/>
          </a:xfrm>
        </p:spPr>
        <p:txBody>
          <a:bodyPr/>
          <a:lstStyle/>
          <a:p>
            <a:endParaRPr lang="en-US" dirty="0"/>
          </a:p>
        </p:txBody>
      </p:sp>
      <p:sp>
        <p:nvSpPr>
          <p:cNvPr id="35" name="Text Placeholder 15">
            <a:extLst>
              <a:ext uri="{FF2B5EF4-FFF2-40B4-BE49-F238E27FC236}">
                <a16:creationId xmlns:a16="http://schemas.microsoft.com/office/drawing/2014/main" id="{0AB738FA-E5D9-4A75-D922-5421AB82347C}"/>
              </a:ext>
            </a:extLst>
          </p:cNvPr>
          <p:cNvSpPr>
            <a:spLocks noGrp="1"/>
          </p:cNvSpPr>
          <p:nvPr>
            <p:ph type="body" sz="quarter" idx="53"/>
          </p:nvPr>
        </p:nvSpPr>
        <p:spPr>
          <a:xfrm>
            <a:off x="4344017" y="4172178"/>
            <a:ext cx="827302" cy="27432"/>
          </a:xfrm>
        </p:spPr>
        <p:txBody>
          <a:bodyPr/>
          <a:lstStyle/>
          <a:p>
            <a:endParaRPr lang="en-US" dirty="0"/>
          </a:p>
        </p:txBody>
      </p:sp>
      <p:sp>
        <p:nvSpPr>
          <p:cNvPr id="6" name="Slide Number Placeholder 5" hidden="1">
            <a:extLst>
              <a:ext uri="{FF2B5EF4-FFF2-40B4-BE49-F238E27FC236}">
                <a16:creationId xmlns:a16="http://schemas.microsoft.com/office/drawing/2014/main" id="{EDB7D5CC-9CDD-4D7A-A1DD-E736CCE9F2F1}"/>
              </a:ext>
            </a:extLst>
          </p:cNvPr>
          <p:cNvSpPr>
            <a:spLocks noGrp="1"/>
          </p:cNvSpPr>
          <p:nvPr>
            <p:ph type="sldNum" sz="quarter" idx="4294967295"/>
          </p:nvPr>
        </p:nvSpPr>
        <p:spPr>
          <a:xfrm>
            <a:off x="0" y="6423025"/>
            <a:ext cx="242888" cy="246063"/>
          </a:xfrm>
          <a:prstGeom prst="rect">
            <a:avLst/>
          </a:prstGeom>
        </p:spPr>
        <p:txBody>
          <a:bodyPr/>
          <a:lstStyle/>
          <a:p>
            <a:pPr>
              <a:spcAft>
                <a:spcPts val="600"/>
              </a:spcAft>
            </a:pPr>
            <a:fld id="{F84D6962-F84F-47EC-95E9-E97946CB73DE}" type="slidenum">
              <a:rPr lang="en-US" smtClean="0"/>
              <a:pPr>
                <a:spcAft>
                  <a:spcPts val="600"/>
                </a:spcAft>
              </a:pPr>
              <a:t>3</a:t>
            </a:fld>
            <a:endParaRPr lang="en-US" dirty="0"/>
          </a:p>
        </p:txBody>
      </p:sp>
      <p:pic>
        <p:nvPicPr>
          <p:cNvPr id="43" name="Picture 42">
            <a:extLst>
              <a:ext uri="{FF2B5EF4-FFF2-40B4-BE49-F238E27FC236}">
                <a16:creationId xmlns:a16="http://schemas.microsoft.com/office/drawing/2014/main" id="{E55CD8EB-3EC8-F8FF-613F-E90B65C7C102}"/>
              </a:ext>
            </a:extLst>
          </p:cNvPr>
          <p:cNvPicPr>
            <a:picLocks noChangeAspect="1"/>
          </p:cNvPicPr>
          <p:nvPr/>
        </p:nvPicPr>
        <p:blipFill>
          <a:blip r:embed="rId4"/>
          <a:srcRect l="1935" r="1935"/>
          <a:stretch/>
        </p:blipFill>
        <p:spPr>
          <a:xfrm>
            <a:off x="3672779" y="1404355"/>
            <a:ext cx="1956572" cy="2035319"/>
          </a:xfrm>
          <a:prstGeom prst="ellipse">
            <a:avLst/>
          </a:prstGeom>
          <a:noFill/>
          <a:ln w="88900" cap="sq">
            <a:solidFill>
              <a:srgbClr val="FFFFFF"/>
            </a:solidFill>
            <a:miter lim="800000"/>
          </a:ln>
          <a:effectLst>
            <a:outerShdw blurRad="254000" algn="tl" rotWithShape="0">
              <a:srgbClr val="000000">
                <a:alpha val="43000"/>
              </a:srgbClr>
            </a:outerShdw>
          </a:effectLst>
        </p:spPr>
      </p:pic>
      <p:sp>
        <p:nvSpPr>
          <p:cNvPr id="44" name="Text Placeholder 4">
            <a:extLst>
              <a:ext uri="{FF2B5EF4-FFF2-40B4-BE49-F238E27FC236}">
                <a16:creationId xmlns:a16="http://schemas.microsoft.com/office/drawing/2014/main" id="{EFE47AD7-F8A7-04CF-4D11-6C8A0ECD5D88}"/>
              </a:ext>
            </a:extLst>
          </p:cNvPr>
          <p:cNvSpPr txBox="1">
            <a:spLocks/>
          </p:cNvSpPr>
          <p:nvPr/>
        </p:nvSpPr>
        <p:spPr>
          <a:xfrm>
            <a:off x="3622361" y="3800378"/>
            <a:ext cx="2270614" cy="1533483"/>
          </a:xfrm>
          <a:prstGeom prst="rect">
            <a:avLst/>
          </a:prstGeom>
        </p:spPr>
        <p:txBody>
          <a:bodyPr vert="horz" lIns="0" tIns="0" rIns="0" bIns="0" rtlCol="0">
            <a:normAutofit/>
          </a:bodyPr>
          <a:lstStyle>
            <a:lvl1pPr marL="0" indent="0" algn="ctr" defTabSz="685800" rtl="0" eaLnBrk="1" latinLnBrk="0" hangingPunct="1">
              <a:lnSpc>
                <a:spcPct val="100000"/>
              </a:lnSpc>
              <a:spcBef>
                <a:spcPts val="0"/>
              </a:spcBef>
              <a:buFont typeface="Arial" panose="020B0604020202020204" pitchFamily="34" charset="0"/>
              <a:buNone/>
              <a:defRPr sz="1200" b="1" kern="1200">
                <a:solidFill>
                  <a:schemeClr val="tx1"/>
                </a:solidFill>
                <a:latin typeface="+mn-lt"/>
                <a:ea typeface="+mn-ea"/>
                <a:cs typeface="Arial" panose="020B0604020202020204" pitchFamily="34" charset="0"/>
              </a:defRPr>
            </a:lvl1pPr>
            <a:lvl2pPr marL="480060" indent="-240030" algn="l" defTabSz="685800" rtl="0" eaLnBrk="1" latinLnBrk="0" hangingPunct="1">
              <a:lnSpc>
                <a:spcPct val="125000"/>
              </a:lnSpc>
              <a:spcBef>
                <a:spcPts val="450"/>
              </a:spcBef>
              <a:buFont typeface="Calibri" panose="020F0502020204030204" pitchFamily="34" charset="0"/>
              <a:buChar char="–"/>
              <a:defRPr sz="2000" kern="1200">
                <a:solidFill>
                  <a:srgbClr val="1C252D"/>
                </a:solidFill>
                <a:latin typeface="+mn-lt"/>
                <a:ea typeface="+mn-ea"/>
                <a:cs typeface="Arial" panose="020B0604020202020204" pitchFamily="34" charset="0"/>
              </a:defRPr>
            </a:lvl2pPr>
            <a:lvl3pPr marL="720090" indent="-240030" algn="l" defTabSz="685800" rtl="0" eaLnBrk="1" latinLnBrk="0" hangingPunct="1">
              <a:lnSpc>
                <a:spcPct val="125000"/>
              </a:lnSpc>
              <a:spcBef>
                <a:spcPts val="450"/>
              </a:spcBef>
              <a:buFont typeface="Calibri" panose="020F0502020204030204" pitchFamily="34" charset="0"/>
              <a:buChar char="»"/>
              <a:defRPr sz="2000" kern="1200">
                <a:solidFill>
                  <a:srgbClr val="1C252D"/>
                </a:solidFill>
                <a:latin typeface="+mn-lt"/>
                <a:ea typeface="+mn-ea"/>
                <a:cs typeface="Arial" panose="020B0604020202020204" pitchFamily="34" charset="0"/>
              </a:defRPr>
            </a:lvl3pPr>
            <a:lvl4pPr marL="960120" indent="-240030" algn="l" defTabSz="685800" rtl="0" eaLnBrk="1" latinLnBrk="0" hangingPunct="1">
              <a:lnSpc>
                <a:spcPct val="125000"/>
              </a:lnSpc>
              <a:spcBef>
                <a:spcPts val="450"/>
              </a:spcBef>
              <a:buSzPct val="100000"/>
              <a:buFont typeface="Calibri" panose="020F0502020204030204" pitchFamily="34" charset="0"/>
              <a:buChar char="◦"/>
              <a:defRPr sz="2000" kern="1200">
                <a:solidFill>
                  <a:srgbClr val="1C252D"/>
                </a:solidFill>
                <a:latin typeface="+mn-lt"/>
                <a:ea typeface="+mn-ea"/>
                <a:cs typeface="Arial" panose="020B0604020202020204" pitchFamily="34" charset="0"/>
              </a:defRPr>
            </a:lvl4pPr>
            <a:lvl5pPr marL="1200150" indent="-240030" algn="l" defTabSz="685800" rtl="0" eaLnBrk="1" latinLnBrk="0" hangingPunct="1">
              <a:lnSpc>
                <a:spcPct val="125000"/>
              </a:lnSpc>
              <a:spcBef>
                <a:spcPts val="450"/>
              </a:spcBef>
              <a:buFont typeface="Arial" panose="020B0604020202020204" pitchFamily="34" charset="0"/>
              <a:buChar char="•"/>
              <a:defRPr sz="2000" kern="1200">
                <a:solidFill>
                  <a:srgbClr val="1C252D"/>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dirty="0"/>
              <a:t>Samantha Hinkle</a:t>
            </a:r>
          </a:p>
          <a:p>
            <a:endParaRPr lang="en-US" sz="1400" dirty="0"/>
          </a:p>
          <a:p>
            <a:r>
              <a:rPr lang="en-US" sz="1400" dirty="0"/>
              <a:t>West Michigan Works</a:t>
            </a:r>
          </a:p>
          <a:p>
            <a:r>
              <a:rPr lang="en-US" sz="1400" b="0" i="1" dirty="0">
                <a:highlight>
                  <a:srgbClr val="FFFFFF"/>
                </a:highlight>
                <a:latin typeface="inherit"/>
              </a:rPr>
              <a:t>Apprenticeship Success Coordinator</a:t>
            </a:r>
            <a:endParaRPr lang="en-US" dirty="0"/>
          </a:p>
        </p:txBody>
      </p:sp>
      <p:sp>
        <p:nvSpPr>
          <p:cNvPr id="8" name="TextBox 7">
            <a:extLst>
              <a:ext uri="{FF2B5EF4-FFF2-40B4-BE49-F238E27FC236}">
                <a16:creationId xmlns:a16="http://schemas.microsoft.com/office/drawing/2014/main" id="{C1D10DFF-ED49-2143-B7A6-186A5C94CFFB}"/>
              </a:ext>
            </a:extLst>
          </p:cNvPr>
          <p:cNvSpPr txBox="1"/>
          <p:nvPr/>
        </p:nvSpPr>
        <p:spPr>
          <a:xfrm>
            <a:off x="411889" y="294040"/>
            <a:ext cx="5443007" cy="553998"/>
          </a:xfrm>
          <a:prstGeom prst="rect">
            <a:avLst/>
          </a:prstGeom>
          <a:noFill/>
        </p:spPr>
        <p:txBody>
          <a:bodyPr wrap="square" rtlCol="0">
            <a:spAutoFit/>
          </a:bodyPr>
          <a:lstStyle/>
          <a:p>
            <a:r>
              <a:rPr lang="en-US" sz="3000" b="1" dirty="0">
                <a:solidFill>
                  <a:srgbClr val="00507F"/>
                </a:solidFill>
              </a:rPr>
              <a:t>Meet the Presenters</a:t>
            </a:r>
          </a:p>
        </p:txBody>
      </p:sp>
      <p:sp>
        <p:nvSpPr>
          <p:cNvPr id="10" name="TextBox 9">
            <a:extLst>
              <a:ext uri="{FF2B5EF4-FFF2-40B4-BE49-F238E27FC236}">
                <a16:creationId xmlns:a16="http://schemas.microsoft.com/office/drawing/2014/main" id="{DBEDA113-B99D-511F-1D54-7EFC607D874A}"/>
              </a:ext>
            </a:extLst>
          </p:cNvPr>
          <p:cNvSpPr txBox="1"/>
          <p:nvPr/>
        </p:nvSpPr>
        <p:spPr>
          <a:xfrm>
            <a:off x="6776648" y="1856300"/>
            <a:ext cx="5071685" cy="1815882"/>
          </a:xfrm>
          <a:prstGeom prst="rect">
            <a:avLst/>
          </a:prstGeom>
          <a:noFill/>
        </p:spPr>
        <p:txBody>
          <a:bodyPr wrap="square" rtlCol="0">
            <a:spAutoFit/>
          </a:bodyPr>
          <a:lstStyle/>
          <a:p>
            <a:r>
              <a:rPr lang="en-US" sz="2800" dirty="0">
                <a:solidFill>
                  <a:schemeClr val="bg1"/>
                </a:solidFill>
              </a:rPr>
              <a:t>Monthly Learning Event: Effective Employer Engagement Strategies in Registered Apprenticeship </a:t>
            </a:r>
          </a:p>
        </p:txBody>
      </p:sp>
    </p:spTree>
    <p:extLst>
      <p:ext uri="{BB962C8B-B14F-4D97-AF65-F5344CB8AC3E}">
        <p14:creationId xmlns:p14="http://schemas.microsoft.com/office/powerpoint/2010/main" val="1884256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236134"/>
            <a:ext cx="9144000" cy="3623732"/>
          </a:xfrm>
        </p:spPr>
        <p:txBody>
          <a:bodyPr>
            <a:normAutofit/>
          </a:bodyPr>
          <a:lstStyle/>
          <a:p>
            <a:r>
              <a:rPr lang="en-US" sz="8000" b="1" dirty="0">
                <a:latin typeface="Arial Black" panose="020B0A04020102020204" pitchFamily="34" charset="0"/>
              </a:rPr>
              <a:t>Employer Engagement Strategies</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9712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Where to start?</a:t>
            </a:r>
          </a:p>
        </p:txBody>
      </p:sp>
      <p:sp>
        <p:nvSpPr>
          <p:cNvPr id="3" name="Content Placeholder 2"/>
          <p:cNvSpPr>
            <a:spLocks noGrp="1"/>
          </p:cNvSpPr>
          <p:nvPr>
            <p:ph idx="1"/>
          </p:nvPr>
        </p:nvSpPr>
        <p:spPr>
          <a:xfrm>
            <a:off x="838200" y="1577130"/>
            <a:ext cx="10515600" cy="4599833"/>
          </a:xfrm>
        </p:spPr>
        <p:txBody>
          <a:bodyPr>
            <a:normAutofit/>
          </a:bodyPr>
          <a:lstStyle/>
          <a:p>
            <a:pPr>
              <a:lnSpc>
                <a:spcPct val="100000"/>
              </a:lnSpc>
              <a:spcBef>
                <a:spcPts val="0"/>
              </a:spcBef>
              <a:spcAft>
                <a:spcPts val="2400"/>
              </a:spcAft>
            </a:pPr>
            <a:r>
              <a:rPr lang="en-US" sz="3200" b="1" dirty="0">
                <a:latin typeface="Arial" panose="020B0604020202020204" pitchFamily="34" charset="0"/>
                <a:cs typeface="Arial" panose="020B0604020202020204" pitchFamily="34" charset="0"/>
              </a:rPr>
              <a:t>Schedule a 30-min needs assessment</a:t>
            </a:r>
          </a:p>
          <a:p>
            <a:pPr>
              <a:lnSpc>
                <a:spcPct val="100000"/>
              </a:lnSpc>
              <a:spcBef>
                <a:spcPts val="0"/>
              </a:spcBef>
              <a:spcAft>
                <a:spcPts val="2400"/>
              </a:spcAft>
            </a:pPr>
            <a:r>
              <a:rPr lang="en-US" sz="3200" b="1" dirty="0">
                <a:latin typeface="Arial" panose="020B0604020202020204" pitchFamily="34" charset="0"/>
                <a:cs typeface="Arial" panose="020B0604020202020204" pitchFamily="34" charset="0"/>
              </a:rPr>
              <a:t>Add an hour for a facilities tour </a:t>
            </a:r>
            <a:r>
              <a:rPr lang="en-US" sz="3200" b="1" i="1" dirty="0">
                <a:latin typeface="Arial" panose="020B0604020202020204" pitchFamily="34" charset="0"/>
                <a:cs typeface="Arial" panose="020B0604020202020204" pitchFamily="34" charset="0"/>
              </a:rPr>
              <a:t>if applicable</a:t>
            </a:r>
            <a:endParaRPr lang="en-US" sz="3200" b="1" dirty="0">
              <a:latin typeface="Arial" panose="020B0604020202020204" pitchFamily="34" charset="0"/>
              <a:cs typeface="Arial" panose="020B0604020202020204" pitchFamily="34" charset="0"/>
            </a:endParaRPr>
          </a:p>
          <a:p>
            <a:pPr>
              <a:lnSpc>
                <a:spcPct val="100000"/>
              </a:lnSpc>
              <a:spcBef>
                <a:spcPts val="0"/>
              </a:spcBef>
              <a:spcAft>
                <a:spcPts val="2400"/>
              </a:spcAft>
            </a:pPr>
            <a:r>
              <a:rPr lang="en-US" sz="3200" b="1" dirty="0">
                <a:latin typeface="Arial" panose="020B0604020202020204" pitchFamily="34" charset="0"/>
                <a:cs typeface="Arial" panose="020B0604020202020204" pitchFamily="34" charset="0"/>
              </a:rPr>
              <a:t>Mention that CCs exist to serve area employers</a:t>
            </a:r>
          </a:p>
          <a:p>
            <a:pPr>
              <a:lnSpc>
                <a:spcPct val="100000"/>
              </a:lnSpc>
              <a:spcBef>
                <a:spcPts val="0"/>
              </a:spcBef>
              <a:spcAft>
                <a:spcPts val="2400"/>
              </a:spcAft>
            </a:pPr>
            <a:r>
              <a:rPr lang="en-US" sz="3200" b="1" dirty="0">
                <a:latin typeface="Arial" panose="020B0604020202020204" pitchFamily="34" charset="0"/>
                <a:cs typeface="Arial" panose="020B0604020202020204" pitchFamily="34" charset="0"/>
              </a:rPr>
              <a:t>FREE needs assessment, expertise, resources</a:t>
            </a:r>
            <a:endParaRPr lang="en-US" sz="3200" b="1" dirty="0">
              <a:solidFill>
                <a:schemeClr val="bg1">
                  <a:lumMod val="50000"/>
                </a:schemeClr>
              </a:solidFill>
              <a:latin typeface="Arial" panose="020B0604020202020204" pitchFamily="34" charset="0"/>
              <a:cs typeface="Arial" panose="020B0604020202020204" pitchFamily="34" charset="0"/>
            </a:endParaRPr>
          </a:p>
          <a:p>
            <a:pPr>
              <a:lnSpc>
                <a:spcPct val="100000"/>
              </a:lnSpc>
              <a:spcBef>
                <a:spcPts val="0"/>
              </a:spcBef>
              <a:spcAft>
                <a:spcPts val="2400"/>
              </a:spcAft>
            </a:pPr>
            <a:r>
              <a:rPr lang="en-US" sz="3200" b="1" dirty="0">
                <a:latin typeface="Arial" panose="020B0604020202020204" pitchFamily="34" charset="0"/>
                <a:cs typeface="Arial" panose="020B0604020202020204" pitchFamily="34" charset="0"/>
              </a:rPr>
              <a:t>Include an HR rep and direct supervisor</a:t>
            </a:r>
          </a:p>
        </p:txBody>
      </p:sp>
    </p:spTree>
    <p:extLst>
      <p:ext uri="{BB962C8B-B14F-4D97-AF65-F5344CB8AC3E}">
        <p14:creationId xmlns:p14="http://schemas.microsoft.com/office/powerpoint/2010/main" val="619617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Set your mentality</a:t>
            </a:r>
          </a:p>
        </p:txBody>
      </p:sp>
      <p:sp>
        <p:nvSpPr>
          <p:cNvPr id="3" name="Content Placeholder 2"/>
          <p:cNvSpPr>
            <a:spLocks noGrp="1"/>
          </p:cNvSpPr>
          <p:nvPr>
            <p:ph idx="1"/>
          </p:nvPr>
        </p:nvSpPr>
        <p:spPr>
          <a:xfrm>
            <a:off x="838200" y="1577130"/>
            <a:ext cx="10515600" cy="4599833"/>
          </a:xfrm>
        </p:spPr>
        <p:txBody>
          <a:bodyPr>
            <a:normAutofit/>
          </a:bodyPr>
          <a:lstStyle/>
          <a:p>
            <a:pPr>
              <a:lnSpc>
                <a:spcPct val="100000"/>
              </a:lnSpc>
              <a:spcBef>
                <a:spcPts val="0"/>
              </a:spcBef>
              <a:spcAft>
                <a:spcPts val="2400"/>
              </a:spcAft>
            </a:pPr>
            <a:r>
              <a:rPr lang="en-US" sz="3200" b="1" dirty="0">
                <a:latin typeface="Arial" panose="020B0604020202020204" pitchFamily="34" charset="0"/>
                <a:cs typeface="Arial" panose="020B0604020202020204" pitchFamily="34" charset="0"/>
              </a:rPr>
              <a:t>Not selling anything</a:t>
            </a:r>
          </a:p>
          <a:p>
            <a:pPr>
              <a:lnSpc>
                <a:spcPct val="100000"/>
              </a:lnSpc>
              <a:spcBef>
                <a:spcPts val="0"/>
              </a:spcBef>
              <a:spcAft>
                <a:spcPts val="2400"/>
              </a:spcAft>
            </a:pPr>
            <a:r>
              <a:rPr lang="en-US" sz="3200" b="1" dirty="0">
                <a:latin typeface="Arial" panose="020B0604020202020204" pitchFamily="34" charset="0"/>
                <a:cs typeface="Arial" panose="020B0604020202020204" pitchFamily="34" charset="0"/>
              </a:rPr>
              <a:t>How can we partner to serve you?</a:t>
            </a:r>
          </a:p>
          <a:p>
            <a:pPr>
              <a:lnSpc>
                <a:spcPct val="100000"/>
              </a:lnSpc>
              <a:spcBef>
                <a:spcPts val="0"/>
              </a:spcBef>
              <a:spcAft>
                <a:spcPts val="2400"/>
              </a:spcAft>
            </a:pPr>
            <a:r>
              <a:rPr lang="en-US" sz="3200" b="1" dirty="0">
                <a:latin typeface="Arial" panose="020B0604020202020204" pitchFamily="34" charset="0"/>
                <a:cs typeface="Arial" panose="020B0604020202020204" pitchFamily="34" charset="0"/>
              </a:rPr>
              <a:t>Take off your community college hat</a:t>
            </a:r>
          </a:p>
          <a:p>
            <a:pPr>
              <a:lnSpc>
                <a:spcPct val="100000"/>
              </a:lnSpc>
              <a:spcBef>
                <a:spcPts val="0"/>
              </a:spcBef>
              <a:spcAft>
                <a:spcPts val="2400"/>
              </a:spcAft>
            </a:pPr>
            <a:r>
              <a:rPr lang="en-US" sz="3200" b="1" dirty="0">
                <a:latin typeface="Arial" panose="020B0604020202020204" pitchFamily="34" charset="0"/>
                <a:cs typeface="Arial" panose="020B0604020202020204" pitchFamily="34" charset="0"/>
              </a:rPr>
              <a:t>Walk in without a sales goal</a:t>
            </a:r>
          </a:p>
        </p:txBody>
      </p:sp>
    </p:spTree>
    <p:extLst>
      <p:ext uri="{BB962C8B-B14F-4D97-AF65-F5344CB8AC3E}">
        <p14:creationId xmlns:p14="http://schemas.microsoft.com/office/powerpoint/2010/main" val="2534121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Build trust</a:t>
            </a:r>
          </a:p>
        </p:txBody>
      </p:sp>
      <p:sp>
        <p:nvSpPr>
          <p:cNvPr id="3" name="Content Placeholder 2"/>
          <p:cNvSpPr>
            <a:spLocks noGrp="1"/>
          </p:cNvSpPr>
          <p:nvPr>
            <p:ph idx="1"/>
          </p:nvPr>
        </p:nvSpPr>
        <p:spPr>
          <a:xfrm>
            <a:off x="838200" y="1468701"/>
            <a:ext cx="10515600" cy="4599833"/>
          </a:xfrm>
        </p:spPr>
        <p:txBody>
          <a:bodyPr>
            <a:normAutofit/>
          </a:bodyPr>
          <a:lstStyle/>
          <a:p>
            <a:pPr>
              <a:lnSpc>
                <a:spcPct val="100000"/>
              </a:lnSpc>
              <a:spcBef>
                <a:spcPts val="0"/>
              </a:spcBef>
              <a:spcAft>
                <a:spcPts val="2400"/>
              </a:spcAft>
            </a:pPr>
            <a:r>
              <a:rPr lang="en-US" sz="3200" b="1" dirty="0">
                <a:latin typeface="Arial" panose="020B0604020202020204" pitchFamily="34" charset="0"/>
                <a:cs typeface="Arial" panose="020B0604020202020204" pitchFamily="34" charset="0"/>
              </a:rPr>
              <a:t>Be honest and authentic</a:t>
            </a:r>
          </a:p>
          <a:p>
            <a:pPr>
              <a:lnSpc>
                <a:spcPct val="100000"/>
              </a:lnSpc>
              <a:spcBef>
                <a:spcPts val="0"/>
              </a:spcBef>
              <a:spcAft>
                <a:spcPts val="2400"/>
              </a:spcAft>
            </a:pPr>
            <a:r>
              <a:rPr lang="en-US" sz="3200" b="1" dirty="0">
                <a:latin typeface="Arial" panose="020B0604020202020204" pitchFamily="34" charset="0"/>
                <a:cs typeface="Arial" panose="020B0604020202020204" pitchFamily="34" charset="0"/>
              </a:rPr>
              <a:t>Actively listen and ask questions</a:t>
            </a:r>
          </a:p>
          <a:p>
            <a:pPr>
              <a:lnSpc>
                <a:spcPct val="100000"/>
              </a:lnSpc>
              <a:spcBef>
                <a:spcPts val="0"/>
              </a:spcBef>
              <a:spcAft>
                <a:spcPts val="2400"/>
              </a:spcAft>
            </a:pPr>
            <a:r>
              <a:rPr lang="en-US" sz="3200" b="1" dirty="0">
                <a:latin typeface="Arial" panose="020B0604020202020204" pitchFamily="34" charset="0"/>
                <a:cs typeface="Arial" panose="020B0604020202020204" pitchFamily="34" charset="0"/>
              </a:rPr>
              <a:t>Skip what you know already</a:t>
            </a:r>
          </a:p>
          <a:p>
            <a:pPr>
              <a:lnSpc>
                <a:spcPct val="100000"/>
              </a:lnSpc>
              <a:spcBef>
                <a:spcPts val="0"/>
              </a:spcBef>
              <a:spcAft>
                <a:spcPts val="2400"/>
              </a:spcAft>
            </a:pPr>
            <a:r>
              <a:rPr lang="en-US" sz="3200" b="1" dirty="0">
                <a:latin typeface="Arial" panose="020B0604020202020204" pitchFamily="34" charset="0"/>
                <a:cs typeface="Arial" panose="020B0604020202020204" pitchFamily="34" charset="0"/>
              </a:rPr>
              <a:t>Don’t hold back</a:t>
            </a:r>
          </a:p>
          <a:p>
            <a:pPr>
              <a:lnSpc>
                <a:spcPct val="100000"/>
              </a:lnSpc>
              <a:spcBef>
                <a:spcPts val="0"/>
              </a:spcBef>
              <a:spcAft>
                <a:spcPts val="2400"/>
              </a:spcAft>
            </a:pPr>
            <a:r>
              <a:rPr lang="en-US" sz="3200" b="1" dirty="0">
                <a:latin typeface="Arial" panose="020B0604020202020204" pitchFamily="34" charset="0"/>
                <a:cs typeface="Arial" panose="020B0604020202020204" pitchFamily="34" charset="0"/>
              </a:rPr>
              <a:t>Do what you say you will</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1226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Look for the culture</a:t>
            </a:r>
          </a:p>
        </p:txBody>
      </p:sp>
      <p:sp>
        <p:nvSpPr>
          <p:cNvPr id="3" name="Content Placeholder 2"/>
          <p:cNvSpPr>
            <a:spLocks noGrp="1"/>
          </p:cNvSpPr>
          <p:nvPr>
            <p:ph idx="1"/>
          </p:nvPr>
        </p:nvSpPr>
        <p:spPr>
          <a:xfrm>
            <a:off x="838200" y="1577130"/>
            <a:ext cx="10515600" cy="4599833"/>
          </a:xfrm>
        </p:spPr>
        <p:txBody>
          <a:bodyPr>
            <a:normAutofit/>
          </a:bodyPr>
          <a:lstStyle/>
          <a:p>
            <a:pPr>
              <a:lnSpc>
                <a:spcPct val="100000"/>
              </a:lnSpc>
              <a:spcBef>
                <a:spcPts val="0"/>
              </a:spcBef>
              <a:spcAft>
                <a:spcPts val="2400"/>
              </a:spcAft>
            </a:pPr>
            <a:r>
              <a:rPr lang="en-US" sz="3200" b="1" dirty="0">
                <a:latin typeface="Arial" panose="020B0604020202020204" pitchFamily="34" charset="0"/>
                <a:cs typeface="Arial" panose="020B0604020202020204" pitchFamily="34" charset="0"/>
              </a:rPr>
              <a:t>Pro-employee</a:t>
            </a:r>
          </a:p>
          <a:p>
            <a:pPr>
              <a:lnSpc>
                <a:spcPct val="100000"/>
              </a:lnSpc>
              <a:spcBef>
                <a:spcPts val="0"/>
              </a:spcBef>
              <a:spcAft>
                <a:spcPts val="2400"/>
              </a:spcAft>
            </a:pPr>
            <a:r>
              <a:rPr lang="en-US" sz="3200" b="1" dirty="0">
                <a:latin typeface="Arial" panose="020B0604020202020204" pitchFamily="34" charset="0"/>
                <a:cs typeface="Arial" panose="020B0604020202020204" pitchFamily="34" charset="0"/>
              </a:rPr>
              <a:t>Open to new-fangled ideas</a:t>
            </a:r>
          </a:p>
          <a:p>
            <a:pPr>
              <a:lnSpc>
                <a:spcPct val="100000"/>
              </a:lnSpc>
              <a:spcBef>
                <a:spcPts val="0"/>
              </a:spcBef>
              <a:spcAft>
                <a:spcPts val="2400"/>
              </a:spcAft>
            </a:pPr>
            <a:r>
              <a:rPr lang="en-US" sz="3200" b="1" dirty="0">
                <a:latin typeface="Arial" panose="020B0604020202020204" pitchFamily="34" charset="0"/>
                <a:cs typeface="Arial" panose="020B0604020202020204" pitchFamily="34" charset="0"/>
              </a:rPr>
              <a:t>Willing to put money behind their/your ideas</a:t>
            </a:r>
          </a:p>
          <a:p>
            <a:pPr>
              <a:lnSpc>
                <a:spcPct val="100000"/>
              </a:lnSpc>
              <a:spcBef>
                <a:spcPts val="0"/>
              </a:spcBef>
              <a:spcAft>
                <a:spcPts val="2400"/>
              </a:spcAft>
            </a:pPr>
            <a:r>
              <a:rPr lang="en-US" sz="3200" b="1" dirty="0">
                <a:latin typeface="Arial" panose="020B0604020202020204" pitchFamily="34" charset="0"/>
                <a:cs typeface="Arial" panose="020B0604020202020204" pitchFamily="34" charset="0"/>
              </a:rPr>
              <a:t>Can let go of old concepts</a:t>
            </a:r>
          </a:p>
          <a:p>
            <a:pPr>
              <a:lnSpc>
                <a:spcPct val="100000"/>
              </a:lnSpc>
              <a:spcBef>
                <a:spcPts val="0"/>
              </a:spcBef>
              <a:spcAft>
                <a:spcPts val="2400"/>
              </a:spcAft>
            </a:pPr>
            <a:r>
              <a:rPr lang="en-US" sz="3200" b="1" dirty="0">
                <a:latin typeface="Arial" panose="020B0604020202020204" pitchFamily="34" charset="0"/>
                <a:cs typeface="Arial" panose="020B0604020202020204" pitchFamily="34" charset="0"/>
              </a:rPr>
              <a:t>Doesn’t blame “kids these days”</a:t>
            </a:r>
          </a:p>
        </p:txBody>
      </p:sp>
    </p:spTree>
    <p:extLst>
      <p:ext uri="{BB962C8B-B14F-4D97-AF65-F5344CB8AC3E}">
        <p14:creationId xmlns:p14="http://schemas.microsoft.com/office/powerpoint/2010/main" val="2850620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anose="020B0A04020102020204" pitchFamily="34" charset="0"/>
              </a:rPr>
              <a:t>During the meeting</a:t>
            </a:r>
          </a:p>
        </p:txBody>
      </p:sp>
      <p:sp>
        <p:nvSpPr>
          <p:cNvPr id="3" name="Content Placeholder 2"/>
          <p:cNvSpPr>
            <a:spLocks noGrp="1"/>
          </p:cNvSpPr>
          <p:nvPr>
            <p:ph idx="1"/>
          </p:nvPr>
        </p:nvSpPr>
        <p:spPr>
          <a:xfrm>
            <a:off x="838200" y="1498600"/>
            <a:ext cx="10515600" cy="4696939"/>
          </a:xfrm>
        </p:spPr>
        <p:txBody>
          <a:bodyPr>
            <a:normAutofit/>
          </a:bodyPr>
          <a:lstStyle/>
          <a:p>
            <a:pPr>
              <a:lnSpc>
                <a:spcPct val="100000"/>
              </a:lnSpc>
              <a:spcBef>
                <a:spcPts val="0"/>
              </a:spcBef>
              <a:spcAft>
                <a:spcPts val="2400"/>
              </a:spcAft>
            </a:pPr>
            <a:r>
              <a:rPr lang="en-US" sz="3200" b="1" dirty="0">
                <a:latin typeface="Arial" panose="020B0604020202020204" pitchFamily="34" charset="0"/>
                <a:cs typeface="Arial" panose="020B0604020202020204" pitchFamily="34" charset="0"/>
              </a:rPr>
              <a:t>Talk about the flexibility available</a:t>
            </a:r>
          </a:p>
          <a:p>
            <a:pPr>
              <a:lnSpc>
                <a:spcPct val="100000"/>
              </a:lnSpc>
              <a:spcBef>
                <a:spcPts val="0"/>
              </a:spcBef>
              <a:spcAft>
                <a:spcPts val="2400"/>
              </a:spcAft>
            </a:pPr>
            <a:r>
              <a:rPr lang="en-US" sz="3200" b="1" dirty="0">
                <a:latin typeface="Arial" panose="020B0604020202020204" pitchFamily="34" charset="0"/>
                <a:cs typeface="Arial" panose="020B0604020202020204" pitchFamily="34" charset="0"/>
              </a:rPr>
              <a:t>Provide needed training in shortest time for lowest cost</a:t>
            </a:r>
          </a:p>
          <a:p>
            <a:pPr>
              <a:lnSpc>
                <a:spcPct val="100000"/>
              </a:lnSpc>
              <a:spcBef>
                <a:spcPts val="0"/>
              </a:spcBef>
              <a:spcAft>
                <a:spcPts val="2400"/>
              </a:spcAft>
            </a:pPr>
            <a:r>
              <a:rPr lang="en-US" sz="3200" b="1" dirty="0">
                <a:latin typeface="Arial" panose="020B0604020202020204" pitchFamily="34" charset="0"/>
                <a:cs typeface="Arial" panose="020B0604020202020204" pitchFamily="34" charset="0"/>
              </a:rPr>
              <a:t>Share a couple of examples or stats</a:t>
            </a:r>
          </a:p>
          <a:p>
            <a:pPr>
              <a:lnSpc>
                <a:spcPct val="100000"/>
              </a:lnSpc>
              <a:spcBef>
                <a:spcPts val="0"/>
              </a:spcBef>
              <a:spcAft>
                <a:spcPts val="2400"/>
              </a:spcAft>
            </a:pPr>
            <a:r>
              <a:rPr lang="en-US" sz="3200" b="1" dirty="0">
                <a:latin typeface="Arial" panose="020B0604020202020204" pitchFamily="34" charset="0"/>
                <a:cs typeface="Arial" panose="020B0604020202020204" pitchFamily="34" charset="0"/>
              </a:rPr>
              <a:t>Provide financial assistance options</a:t>
            </a:r>
          </a:p>
          <a:p>
            <a:pPr>
              <a:lnSpc>
                <a:spcPct val="100000"/>
              </a:lnSpc>
              <a:spcBef>
                <a:spcPts val="0"/>
              </a:spcBef>
              <a:spcAft>
                <a:spcPts val="2400"/>
              </a:spcAft>
            </a:pPr>
            <a:r>
              <a:rPr lang="en-US" sz="3200" b="1" dirty="0">
                <a:latin typeface="Arial" panose="020B0604020202020204" pitchFamily="34" charset="0"/>
                <a:cs typeface="Arial" panose="020B0604020202020204" pitchFamily="34" charset="0"/>
              </a:rPr>
              <a:t>Schedule a 15-min follow up call within two weeks</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972554"/>
      </p:ext>
    </p:extLst>
  </p:cSld>
  <p:clrMapOvr>
    <a:masterClrMapping/>
  </p:clrMapOvr>
</p:sld>
</file>

<file path=ppt/theme/theme1.xml><?xml version="1.0" encoding="utf-8"?>
<a:theme xmlns:a="http://schemas.openxmlformats.org/drawingml/2006/main" name="NJ A-TAC">
  <a:themeElements>
    <a:clrScheme name="NJ A-TAC">
      <a:dk1>
        <a:srgbClr val="000000"/>
      </a:dk1>
      <a:lt1>
        <a:srgbClr val="FFFFFF"/>
      </a:lt1>
      <a:dk2>
        <a:srgbClr val="004789"/>
      </a:dk2>
      <a:lt2>
        <a:srgbClr val="D6E8F6"/>
      </a:lt2>
      <a:accent1>
        <a:srgbClr val="004789"/>
      </a:accent1>
      <a:accent2>
        <a:srgbClr val="348ED3"/>
      </a:accent2>
      <a:accent3>
        <a:srgbClr val="028342"/>
      </a:accent3>
      <a:accent4>
        <a:srgbClr val="08A94F"/>
      </a:accent4>
      <a:accent5>
        <a:srgbClr val="602468"/>
      </a:accent5>
      <a:accent6>
        <a:srgbClr val="E2E6E8"/>
      </a:accent6>
      <a:hlink>
        <a:srgbClr val="004789"/>
      </a:hlink>
      <a:folHlink>
        <a:srgbClr val="49134C"/>
      </a:folHlink>
    </a:clrScheme>
    <a:fontScheme name="APL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Deep Blue #063C5C. Use w/white. (Contrast: 9.9:1)">
      <a:srgbClr val="063C5C"/>
    </a:custClr>
    <a:custClr name="Classic Blue #00507F. Use w/white. (Contrast: 6.8:1)">
      <a:srgbClr val="00507F"/>
    </a:custClr>
    <a:custClr name="Ocean #006E9F. Use w/black. (Contrast 4.7.)">
      <a:srgbClr val="006E9F"/>
    </a:custClr>
    <a:custClr name="Wedgewood #5393BD. Use w/Charcoal. (Contrast: 5.5:1) Use a border against white fill.">
      <a:srgbClr val="5393BD"/>
    </a:custClr>
    <a:custClr name="Hydrangea #98C7E9. Use w/Charcoal. (Contrast: 9.6:1) Use a border against white fill.">
      <a:srgbClr val="98C7E9"/>
    </a:custClr>
    <a:custClr name="Ice #D1EEFC. Use w/Charcoal. (Contrast: 13.5:1) Use a border against white fill.">
      <a:srgbClr val="D1EEFC"/>
    </a:custClr>
    <a:custClr name="Blank">
      <a:srgbClr val="FFFFFF"/>
    </a:custClr>
    <a:custClr name="Classic Blue #00507F. Use w/white. (Contrast: 6.8:1)">
      <a:srgbClr val="00507F"/>
    </a:custClr>
    <a:custClr name="Pool #009DD7. Use w/Charcoal. (Contrast: 6.4:1) Use a border against white fill.">
      <a:srgbClr val="009DD7"/>
    </a:custClr>
    <a:custClr name="50 pct ice #E8F6FD. Use w/Charcoal. (Contrast: 14.4:1) Use a border against white fill.">
      <a:srgbClr val="E8F6FD"/>
    </a:custClr>
    <a:custClr name="Leaf #056233. Use w/white. (Contrast: 7.2:1)">
      <a:srgbClr val="056233"/>
    </a:custClr>
    <a:custClr name="Grass #008341. Use w/white. (Contrast: 4.6:1)">
      <a:srgbClr val="008341"/>
    </a:custClr>
    <a:custClr name="Lime #06A94F. Use w/Charcoal. (Contrast: 5.1:1) Use a border against white fill.">
      <a:srgbClr val="06A94F"/>
    </a:custClr>
    <a:custClr name="Mint #7AC79B. Use w/Charcoal. (Contrast: 8:1) Use a border against white fill.">
      <a:srgbClr val="7AC79B"/>
    </a:custClr>
    <a:custClr name="Sage #B4D8BE. Use w/Charcoal. (Contrast: 10.1:1) Use a border against white fill.">
      <a:srgbClr val="B4D8BE"/>
    </a:custClr>
    <a:custClr name="Light Sage #D8ECDB. Use w/Charcoal. (Contrast: 12.5:1) Use a border against white fill.">
      <a:srgbClr val="D8ECDB"/>
    </a:custClr>
    <a:custClr name="Blank">
      <a:srgbClr val="FFFFFF"/>
    </a:custClr>
    <a:custClr name="Blank">
      <a:srgbClr val="FFFFFF"/>
    </a:custClr>
    <a:custClr name="Blank">
      <a:srgbClr val="FFFFFF"/>
    </a:custClr>
    <a:custClr name="Blank">
      <a:srgbClr val="FFFFFF"/>
    </a:custClr>
    <a:custClr name="Charcoal #1C252D. Use w/white. (Contrast: 15:1)">
      <a:srgbClr val="1C252D"/>
    </a:custClr>
    <a:custClr name="Slate #333F48. Use w/white. (Contrast: 10.3:1)">
      <a:srgbClr val="333F48"/>
    </a:custClr>
    <a:custClr name="Stone #72808A. Use w/black. (Contrast 5.4.)">
      <a:srgbClr val="72808A"/>
    </a:custClr>
    <a:custClr name="Pewter #A3AAAD. Use w/Charcoal. (Contrast: 6.6:1) Use a border against white fill.">
      <a:srgbClr val="A3AAAD"/>
    </a:custClr>
    <a:custClr name="Fog #C6CDD1. Use w/Charcoal. (Contrast: 9.7:1) Use a border against white fill.">
      <a:srgbClr val="C6CDD1"/>
    </a:custClr>
    <a:custClr name="Cement #E2E6E8. Use w/Charcoal. (Contrast: 12.4:1) Use a border against white fill.">
      <a:srgbClr val="E2E6E8"/>
    </a:custClr>
    <a:custClr name="Blank">
      <a:srgbClr val="FFFFFF"/>
    </a:custClr>
    <a:custClr name="Blank">
      <a:srgbClr val="FFFFFF"/>
    </a:custClr>
    <a:custClr name="Blank">
      <a:srgbClr val="FFFFFF"/>
    </a:custClr>
    <a:custClr name="Blank">
      <a:srgbClr val="FFFFFF"/>
    </a:custClr>
    <a:custClr name="Eggplant #49124C. Use w/white. (Contrast: 14:1)">
      <a:srgbClr val="49124C"/>
    </a:custClr>
    <a:custClr name="Plum #602468. Use w/white. (Contrast: 10.4:1)">
      <a:srgbClr val="602468"/>
    </a:custClr>
    <a:custClr name="Orchid #9A5EA6. Use w/black. (Contrast 4.6.)">
      <a:srgbClr val="9A5EA6"/>
    </a:custClr>
    <a:custClr name="Heather #B888BD. Use w/Charcoal. (Contrast: 5.4:1) Use a border against white fill.">
      <a:srgbClr val="B888BD"/>
    </a:custClr>
    <a:custClr name="Lilac #E2C9E1. Use w/Charcoal. (Contrast: 10:1) Use a border against white fill.">
      <a:srgbClr val="E2C9E1"/>
    </a:custClr>
    <a:custClr name="Soft Lilac #F5E8F2. Use w/Charcoal. (Contrast: 13:1) Use a border against white fill.">
      <a:srgbClr val="F5E8F2"/>
    </a:custClr>
    <a:custClr name="Blank">
      <a:srgbClr val="FFFFFF"/>
    </a:custClr>
    <a:custClr name="Bark #6A5204. Use w/white. (Contrast: 8.6:1)">
      <a:srgbClr val="6A5204"/>
    </a:custClr>
    <a:custClr name="Caramel #946E29. Use w/white. (Contrast: 5.5:1)">
      <a:srgbClr val="946E29"/>
    </a:custClr>
    <a:custClr name="Gold #C6892B. Use w/black. (Contrast 5.4.)">
      <a:srgbClr val="C6892B"/>
    </a:custClr>
    <a:custClr name="Amber #882E0A. Use w/white. (Contrast: 11.9:1)">
      <a:srgbClr val="882E0A"/>
    </a:custClr>
    <a:custClr name="Pumpkin #BC4A26. Use w/white. (Contrast: 7.5:1)">
      <a:srgbClr val="BC4A26"/>
    </a:custClr>
    <a:custClr name="Tangerine #EA6A20. Use w/white. (Contrast: 4.8:1)">
      <a:srgbClr val="EA6A20"/>
    </a:custClr>
    <a:custClr name="Creamsicle #F9A872. Use w/Charcoal. (Contrast: 6.4:1) Use a border against white fill.">
      <a:srgbClr val="F9A872"/>
    </a:custClr>
    <a:custClr name="Peach #FDD1B0. Use w/Charcoal. (Contrast: 9.8:1) Use a border against white fill.">
      <a:srgbClr val="FDD1B0"/>
    </a:custClr>
    <a:custClr name="Pale Peach #FAECE7. Use w/Charcoal. (Contrast: 13.1:1) Use a border against white fill.">
      <a:srgbClr val="FAECE7"/>
    </a:custClr>
    <a:custClr name="Blank">
      <a:srgbClr val="FFFFFF"/>
    </a:custClr>
    <a:custClr name="Marigold #FEC553. Use w/Charcoal. (Contrast: 7.9:1) Use a border against white fill.">
      <a:srgbClr val="FEC553"/>
    </a:custClr>
    <a:custClr name="Flax #F7D880. Use w/Charcoal. (Contrast: 9.6:1) Use a border against white fill.">
      <a:srgbClr val="F7D880"/>
    </a:custClr>
    <a:custClr name="Cream #FFF6DC. Use w/Charcoal. (Contrast: 13.7:1) Use a border against white fill.">
      <a:srgbClr val="FFF6DC"/>
    </a:custClr>
  </a:custClrLst>
  <a:extLst>
    <a:ext uri="{05A4C25C-085E-4340-85A3-A5531E510DB2}">
      <thm15:themeFamily xmlns:thm15="http://schemas.microsoft.com/office/thememl/2012/main" name="AIR-PPT-Widescreen-042622.potx" id="{33322552-2A7E-4580-BE29-49C29BA9D54D}" vid="{3261E6B9-A7B5-4219-9FA4-04D6E5F9EC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MW">
      <a:dk1>
        <a:srgbClr val="000000"/>
      </a:dk1>
      <a:lt1>
        <a:srgbClr val="FFFFFF"/>
      </a:lt1>
      <a:dk2>
        <a:srgbClr val="53585F"/>
      </a:dk2>
      <a:lt2>
        <a:srgbClr val="DCDEE0"/>
      </a:lt2>
      <a:accent1>
        <a:srgbClr val="BA0C2F"/>
      </a:accent1>
      <a:accent2>
        <a:srgbClr val="008C95"/>
      </a:accent2>
      <a:accent3>
        <a:srgbClr val="001D3D"/>
      </a:accent3>
      <a:accent4>
        <a:srgbClr val="DED400"/>
      </a:accent4>
      <a:accent5>
        <a:srgbClr val="A6AAA9"/>
      </a:accent5>
      <a:accent6>
        <a:srgbClr val="4D4E4C"/>
      </a:accent6>
      <a:hlink>
        <a:srgbClr val="008C95"/>
      </a:hlink>
      <a:folHlink>
        <a:srgbClr val="636463"/>
      </a:folHlink>
    </a:clrScheme>
    <a:fontScheme name="White">
      <a:majorFont>
        <a:latin typeface="Roboto Regular"/>
        <a:ea typeface="Roboto Regular"/>
        <a:cs typeface="Roboto Regular"/>
      </a:majorFont>
      <a:minorFont>
        <a:latin typeface="Roboto Light"/>
        <a:ea typeface="Roboto Light"/>
        <a:cs typeface="Roboto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30200" dist="25400" dir="5400000" rotWithShape="0">
              <a:srgbClr val="000000">
                <a:alpha val="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AC93D"/>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1" i="0" u="none" strike="noStrike" cap="none" spc="0" normalizeH="0" baseline="0">
            <a:ln>
              <a:noFill/>
            </a:ln>
            <a:solidFill>
              <a:srgbClr val="53585F"/>
            </a:solidFill>
            <a:effectLst/>
            <a:uFillTx/>
            <a:latin typeface="+mj-lt"/>
            <a:ea typeface="+mj-ea"/>
            <a:cs typeface="+mj-cs"/>
            <a:sym typeface="Robo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rnd">
          <a:solidFill>
            <a:srgbClr val="9E9F9E"/>
          </a:solidFill>
          <a:custDash>
            <a:ds d="100000" sp="200000"/>
          </a:custDash>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6000" b="1" i="0" u="none" strike="noStrike" cap="none" spc="0" normalizeH="0" baseline="0">
            <a:ln>
              <a:noFill/>
            </a:ln>
            <a:solidFill>
              <a:srgbClr val="FAC93D"/>
            </a:solidFill>
            <a:effectLst/>
            <a:uFillTx/>
            <a:latin typeface="+mj-lt"/>
            <a:ea typeface="+mj-ea"/>
            <a:cs typeface="+mj-cs"/>
            <a:sym typeface="Robo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AIR_2021_MS_Office_Theme_Colors">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1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50 pct Ice">
      <a:srgbClr val="E8F7FE"/>
    </a:custClr>
    <a:custClr name="Accent 3 Ocean">
      <a:srgbClr val="006E9F"/>
    </a:custClr>
    <a:custClr name="Blank">
      <a:srgbClr val="FFFFFF"/>
    </a:custClr>
    <a:custClr name="Light Sage">
      <a:srgbClr val="D8ECDB"/>
    </a:custClr>
    <a:custClr name="Leaf">
      <a:srgbClr val="056233"/>
    </a:custClr>
    <a:custClr name="Blank">
      <a:srgbClr val="FFFFFF"/>
    </a:custClr>
    <a:custClr name="Accent 6 Cement">
      <a:srgbClr val="E2E6E8"/>
    </a:custClr>
    <a:custClr name="Text 2 Charcoal">
      <a:srgbClr val="1C252D"/>
    </a:custClr>
    <a:custClr name="Blank">
      <a:srgbClr val="FFFFFF"/>
    </a:custClr>
    <a:custClr name="Blank">
      <a:srgbClr val="FFFFFF"/>
    </a:custClr>
    <a:custClr name="Background 2 Ice">
      <a:srgbClr val="D1EEFC"/>
    </a:custClr>
    <a:custClr name="Accent 1 Classic Blue">
      <a:srgbClr val="00507F"/>
    </a:custClr>
    <a:custClr name="Blank">
      <a:srgbClr val="FFFFFF"/>
    </a:custClr>
    <a:custClr name="Sage">
      <a:srgbClr val="B4D8BE"/>
    </a:custClr>
    <a:custClr name="Blank">
      <a:srgbClr val="FFFFFF"/>
    </a:custClr>
    <a:custClr name="Blank">
      <a:srgbClr val="FFFFFF"/>
    </a:custClr>
    <a:custClr name="Fog">
      <a:srgbClr val="C6CDD1"/>
    </a:custClr>
    <a:custClr name="Background 1 White">
      <a:srgbClr val="FFFFFF"/>
    </a:custClr>
    <a:custClr name="Blank">
      <a:srgbClr val="FFFFFF"/>
    </a:custClr>
    <a:custClr name="Blank">
      <a:srgbClr val="FFFFFF"/>
    </a:custClr>
    <a:custClr name="Hydrangea">
      <a:srgbClr val="98C7E9"/>
    </a:custClr>
    <a:custClr name="Deep Blue">
      <a:srgbClr val="063C5C"/>
    </a:custClr>
    <a:custClr name="Blank">
      <a:srgbClr val="FFFFFF"/>
    </a:custClr>
    <a:custClr name="Mint">
      <a:srgbClr val="7AC79B"/>
    </a:custClr>
    <a:custClr name="Blank">
      <a:srgbClr val="FFFFFF"/>
    </a:custClr>
    <a:custClr name="Blank">
      <a:srgbClr val="FFFFFF"/>
    </a:custClr>
    <a:custClr name="Pewter">
      <a:srgbClr val="A3AAAD"/>
    </a:custClr>
    <a:custClr name="Blank">
      <a:srgbClr val="FFFFFF"/>
    </a:custClr>
    <a:custClr name="Blank">
      <a:srgbClr val="FFFFFF"/>
    </a:custClr>
    <a:custClr name="Blank">
      <a:srgbClr val="FFFFFF"/>
    </a:custClr>
    <a:custClr name="Wedgewood">
      <a:srgbClr val="5393BD"/>
    </a:custClr>
    <a:custClr name="Blank">
      <a:srgbClr val="FFFFFF"/>
    </a:custClr>
    <a:custClr name="Blank">
      <a:srgbClr val="FFFFFF"/>
    </a:custClr>
    <a:custClr name="Accent 4 Lime">
      <a:srgbClr val="08A94F"/>
    </a:custClr>
    <a:custClr name="Blank">
      <a:srgbClr val="FFFFFF"/>
    </a:custClr>
    <a:custClr name="Blank">
      <a:srgbClr val="FFFFFF"/>
    </a:custClr>
    <a:custClr name="Stone">
      <a:srgbClr val="72808A"/>
    </a:custClr>
    <a:custClr name="Blank">
      <a:srgbClr val="FFFFFF"/>
    </a:custClr>
    <a:custClr name="Blank">
      <a:srgbClr val="FFFFFF"/>
    </a:custClr>
    <a:custClr name="Blank">
      <a:srgbClr val="FFFFFF"/>
    </a:custClr>
    <a:custClr name="Accent 2 Pool">
      <a:srgbClr val="009DD7"/>
    </a:custClr>
    <a:custClr name="Blank">
      <a:srgbClr val="FFFFFF"/>
    </a:custClr>
    <a:custClr name="Blank">
      <a:srgbClr val="FFFFFF"/>
    </a:custClr>
    <a:custClr name="Accent 5 Grass">
      <a:srgbClr val="028342"/>
    </a:custClr>
    <a:custClr name="Blank">
      <a:srgbClr val="FFFFFF"/>
    </a:custClr>
    <a:custClr name="Blank">
      <a:srgbClr val="FFFFFF"/>
    </a:custClr>
    <a:custClr name="Slate">
      <a:srgbClr val="333F48"/>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AIR-PPT_Widescreen-AJ-052621-LKR-done.potx" id="{0952796C-6EA5-48B4-AE60-77A4C315F0F1}" vid="{864877BF-2A90-4677-AEF0-35102AFB9C3A}"/>
    </a:ext>
  </a:extLst>
</a:theme>
</file>

<file path=ppt/theme/theme5.xml><?xml version="1.0" encoding="utf-8"?>
<a:theme xmlns:a="http://schemas.openxmlformats.org/drawingml/2006/main" name="Office Theme">
  <a:themeElements>
    <a:clrScheme name="AIR_2021_MS_Office_Theme_Colors">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1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50 pct Ice">
      <a:srgbClr val="E8F7FE"/>
    </a:custClr>
    <a:custClr name="Accent 3 Ocean">
      <a:srgbClr val="006E9F"/>
    </a:custClr>
    <a:custClr name="Blank">
      <a:srgbClr val="FFFFFF"/>
    </a:custClr>
    <a:custClr name="Light Sage">
      <a:srgbClr val="D8ECDB"/>
    </a:custClr>
    <a:custClr name="Leaf">
      <a:srgbClr val="056233"/>
    </a:custClr>
    <a:custClr name="Blank">
      <a:srgbClr val="FFFFFF"/>
    </a:custClr>
    <a:custClr name="Accent 6 Cement">
      <a:srgbClr val="E2E6E8"/>
    </a:custClr>
    <a:custClr name="Text 2 Charcoal">
      <a:srgbClr val="1C252D"/>
    </a:custClr>
    <a:custClr name="Blank">
      <a:srgbClr val="FFFFFF"/>
    </a:custClr>
    <a:custClr name="Blank">
      <a:srgbClr val="FFFFFF"/>
    </a:custClr>
    <a:custClr name="Background 2 Ice">
      <a:srgbClr val="D1EEFC"/>
    </a:custClr>
    <a:custClr name="Accent 1 Classic Blue">
      <a:srgbClr val="00507F"/>
    </a:custClr>
    <a:custClr name="Blank">
      <a:srgbClr val="FFFFFF"/>
    </a:custClr>
    <a:custClr name="Sage">
      <a:srgbClr val="B4D8BE"/>
    </a:custClr>
    <a:custClr name="Blank">
      <a:srgbClr val="FFFFFF"/>
    </a:custClr>
    <a:custClr name="Blank">
      <a:srgbClr val="FFFFFF"/>
    </a:custClr>
    <a:custClr name="Fog">
      <a:srgbClr val="C6CDD1"/>
    </a:custClr>
    <a:custClr name="Background 1 White">
      <a:srgbClr val="FFFFFF"/>
    </a:custClr>
    <a:custClr name="Blank">
      <a:srgbClr val="FFFFFF"/>
    </a:custClr>
    <a:custClr name="Blank">
      <a:srgbClr val="FFFFFF"/>
    </a:custClr>
    <a:custClr name="Hydrangea">
      <a:srgbClr val="98C7E9"/>
    </a:custClr>
    <a:custClr name="Deep Blue">
      <a:srgbClr val="063C5C"/>
    </a:custClr>
    <a:custClr name="Blank">
      <a:srgbClr val="FFFFFF"/>
    </a:custClr>
    <a:custClr name="Mint">
      <a:srgbClr val="7AC79B"/>
    </a:custClr>
    <a:custClr name="Blank">
      <a:srgbClr val="FFFFFF"/>
    </a:custClr>
    <a:custClr name="Blank">
      <a:srgbClr val="FFFFFF"/>
    </a:custClr>
    <a:custClr name="Pewter">
      <a:srgbClr val="A3AAAD"/>
    </a:custClr>
    <a:custClr name="Blank">
      <a:srgbClr val="FFFFFF"/>
    </a:custClr>
    <a:custClr name="Blank">
      <a:srgbClr val="FFFFFF"/>
    </a:custClr>
    <a:custClr name="Blank">
      <a:srgbClr val="FFFFFF"/>
    </a:custClr>
    <a:custClr name="Wedgewood">
      <a:srgbClr val="5393BD"/>
    </a:custClr>
    <a:custClr name="Blank">
      <a:srgbClr val="FFFFFF"/>
    </a:custClr>
    <a:custClr name="Blank">
      <a:srgbClr val="FFFFFF"/>
    </a:custClr>
    <a:custClr name="Accent 4 Lime">
      <a:srgbClr val="08A94F"/>
    </a:custClr>
    <a:custClr name="Blank">
      <a:srgbClr val="FFFFFF"/>
    </a:custClr>
    <a:custClr name="Blank">
      <a:srgbClr val="FFFFFF"/>
    </a:custClr>
    <a:custClr name="Stone">
      <a:srgbClr val="72808A"/>
    </a:custClr>
    <a:custClr name="Blank">
      <a:srgbClr val="FFFFFF"/>
    </a:custClr>
    <a:custClr name="Blank">
      <a:srgbClr val="FFFFFF"/>
    </a:custClr>
    <a:custClr name="Blank">
      <a:srgbClr val="FFFFFF"/>
    </a:custClr>
    <a:custClr name="Accent 2 Pool">
      <a:srgbClr val="009DD7"/>
    </a:custClr>
    <a:custClr name="Blank">
      <a:srgbClr val="FFFFFF"/>
    </a:custClr>
    <a:custClr name="Blank">
      <a:srgbClr val="FFFFFF"/>
    </a:custClr>
    <a:custClr name="Accent 5 Grass">
      <a:srgbClr val="028342"/>
    </a:custClr>
    <a:custClr name="Blank">
      <a:srgbClr val="FFFFFF"/>
    </a:custClr>
    <a:custClr name="Blank">
      <a:srgbClr val="FFFFFF"/>
    </a:custClr>
    <a:custClr name="Slate">
      <a:srgbClr val="333F48"/>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AIR-PPT_Widescreen-AJ-052621-LKR-done.potx" id="{0952796C-6EA5-48B4-AE60-77A4C315F0F1}" vid="{864877BF-2A90-4677-AEF0-35102AFB9C3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bd37237-15ec-457f-9b76-86939f402858">
      <Terms xmlns="http://schemas.microsoft.com/office/infopath/2007/PartnerControls"/>
    </lcf76f155ced4ddcb4097134ff3c332f>
    <TaxCatchAll xmlns="b589533b-7e56-465c-9a2e-5c1a8433b67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42B18512FAFE24198E1AD91F9D02324" ma:contentTypeVersion="13" ma:contentTypeDescription="Create a new document." ma:contentTypeScope="" ma:versionID="7b7b4b3d189a354ee7ff56198bd54333">
  <xsd:schema xmlns:xsd="http://www.w3.org/2001/XMLSchema" xmlns:xs="http://www.w3.org/2001/XMLSchema" xmlns:p="http://schemas.microsoft.com/office/2006/metadata/properties" xmlns:ns2="b589533b-7e56-465c-9a2e-5c1a8433b678" xmlns:ns3="4bd37237-15ec-457f-9b76-86939f402858" targetNamespace="http://schemas.microsoft.com/office/2006/metadata/properties" ma:root="true" ma:fieldsID="f8eeaca0d8c72a4ab9d52f328770ecb1" ns2:_="" ns3:_="">
    <xsd:import namespace="b589533b-7e56-465c-9a2e-5c1a8433b678"/>
    <xsd:import namespace="4bd37237-15ec-457f-9b76-86939f4028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89533b-7e56-465c-9a2e-5c1a8433b67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61e26b2-ca2f-48d8-8ed4-79ba8af479b2}" ma:internalName="TaxCatchAll" ma:showField="CatchAllData" ma:web="b589533b-7e56-465c-9a2e-5c1a8433b67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d37237-15ec-457f-9b76-86939f4028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58e4fe1-995d-4825-b7f3-723cda114ddd"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EAC94F-0CB7-47E2-B1CC-A0F105248E94}">
  <ds:schemaRefs>
    <ds:schemaRef ds:uri="http://schemas.microsoft.com/office/infopath/2007/PartnerControls"/>
    <ds:schemaRef ds:uri="http://purl.org/dc/terms/"/>
    <ds:schemaRef ds:uri="4bd37237-15ec-457f-9b76-86939f402858"/>
    <ds:schemaRef ds:uri="http://purl.org/dc/elements/1.1/"/>
    <ds:schemaRef ds:uri="http://www.w3.org/XML/1998/namespace"/>
    <ds:schemaRef ds:uri="http://schemas.microsoft.com/office/2006/documentManagement/types"/>
    <ds:schemaRef ds:uri="http://purl.org/dc/dcmitype/"/>
    <ds:schemaRef ds:uri="http://schemas.openxmlformats.org/package/2006/metadata/core-properties"/>
    <ds:schemaRef ds:uri="b589533b-7e56-465c-9a2e-5c1a8433b678"/>
    <ds:schemaRef ds:uri="http://schemas.microsoft.com/office/2006/metadata/properties"/>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165E8C37-5277-4329-A838-64E5EE69DF05}">
  <ds:schemaRefs>
    <ds:schemaRef ds:uri="4bd37237-15ec-457f-9b76-86939f402858"/>
    <ds:schemaRef ds:uri="b589533b-7e56-465c-9a2e-5c1a8433b6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AIR-PPT-Widescreen-(13.33-in-wide)-042623</Template>
  <TotalTime>61</TotalTime>
  <Words>2562</Words>
  <Application>Microsoft Macintosh PowerPoint</Application>
  <PresentationFormat>Widescreen</PresentationFormat>
  <Paragraphs>280</Paragraphs>
  <Slides>24</Slides>
  <Notes>16</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24</vt:i4>
      </vt:variant>
    </vt:vector>
  </HeadingPairs>
  <TitlesOfParts>
    <vt:vector size="39" baseType="lpstr">
      <vt:lpstr>Arial</vt:lpstr>
      <vt:lpstr>Arial Black</vt:lpstr>
      <vt:lpstr>Arial Narrow</vt:lpstr>
      <vt:lpstr>Calibri</vt:lpstr>
      <vt:lpstr>Calibri Light</vt:lpstr>
      <vt:lpstr>Helvetica Light</vt:lpstr>
      <vt:lpstr>inherit</vt:lpstr>
      <vt:lpstr>Roboto Light</vt:lpstr>
      <vt:lpstr>Roboto Regular</vt:lpstr>
      <vt:lpstr>Tahoma</vt:lpstr>
      <vt:lpstr>Times New Roman</vt:lpstr>
      <vt:lpstr>Wingdings</vt:lpstr>
      <vt:lpstr>NJ A-TAC</vt:lpstr>
      <vt:lpstr>Office Theme</vt:lpstr>
      <vt:lpstr>White</vt:lpstr>
      <vt:lpstr>Monthly Learning Event </vt:lpstr>
      <vt:lpstr>Monthly Learning Event: May Agenda </vt:lpstr>
      <vt:lpstr>PowerPoint Presentation</vt:lpstr>
      <vt:lpstr>Employer Engagement Strategies</vt:lpstr>
      <vt:lpstr>Where to start?</vt:lpstr>
      <vt:lpstr>Set your mentality</vt:lpstr>
      <vt:lpstr>Build trust</vt:lpstr>
      <vt:lpstr>Look for the culture</vt:lpstr>
      <vt:lpstr>During the meeting</vt:lpstr>
      <vt:lpstr>After the meeting</vt:lpstr>
      <vt:lpstr>Connect with me</vt:lpstr>
      <vt:lpstr>PowerPoint Presentation</vt:lpstr>
      <vt:lpstr>West Michigan Works! &amp; Apprenticeships</vt:lpstr>
      <vt:lpstr>West Michigan Works! as the Intermediary</vt:lpstr>
      <vt:lpstr>PowerPoint Presentation</vt:lpstr>
      <vt:lpstr>RAP Development Process</vt:lpstr>
      <vt:lpstr>West Michigan Works! &amp; Apprenticeships</vt:lpstr>
      <vt:lpstr>West Michigan Works! Registered Apprenticeship Programs</vt:lpstr>
      <vt:lpstr>PowerPoint Presentation</vt:lpstr>
      <vt:lpstr>PowerPoint Presentation</vt:lpstr>
      <vt:lpstr>PowerPoint Presentation</vt:lpstr>
      <vt:lpstr>Discussion Questions</vt:lpstr>
      <vt:lpstr>NJ A-TAC CoP: Next Steps &amp; Reminders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subject>AIR Presentation</dc:subject>
  <dc:creator>de Boinville, Amy</dc:creator>
  <cp:keywords>Add appropriate tags for accessibility</cp:keywords>
  <cp:lastModifiedBy>Mark Genua</cp:lastModifiedBy>
  <cp:revision>14</cp:revision>
  <cp:lastPrinted>2017-10-19T00:36:21Z</cp:lastPrinted>
  <dcterms:created xsi:type="dcterms:W3CDTF">2023-08-27T21:12:01Z</dcterms:created>
  <dcterms:modified xsi:type="dcterms:W3CDTF">2024-06-28T16:42:57Z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0x010100942B18512FAFE24198E1AD91F9D02324</vt:lpwstr>
  </property>
  <property fmtid="{D5CDD505-2E9C-101B-9397-08002B2CF9AE}" pid="4" name="TaxKeyword">
    <vt:lpwstr>403;#Add appropriate tags for accessibility|eab204ad-ef36-4d01-a7c0-674086fd960c</vt:lpwstr>
  </property>
  <property fmtid="{D5CDD505-2E9C-101B-9397-08002B2CF9AE}" pid="5" name="MediaServiceImageTags">
    <vt:lpwstr/>
  </property>
</Properties>
</file>