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1" r:id="rId1"/>
  </p:sldMasterIdLst>
  <p:notesMasterIdLst>
    <p:notesMasterId r:id="rId17"/>
  </p:notesMasterIdLst>
  <p:sldIdLst>
    <p:sldId id="256" r:id="rId2"/>
    <p:sldId id="268" r:id="rId3"/>
    <p:sldId id="257" r:id="rId4"/>
    <p:sldId id="269" r:id="rId5"/>
    <p:sldId id="270" r:id="rId6"/>
    <p:sldId id="260" r:id="rId7"/>
    <p:sldId id="274" r:id="rId8"/>
    <p:sldId id="271" r:id="rId9"/>
    <p:sldId id="272" r:id="rId10"/>
    <p:sldId id="259" r:id="rId11"/>
    <p:sldId id="273" r:id="rId12"/>
    <p:sldId id="262" r:id="rId13"/>
    <p:sldId id="263" r:id="rId14"/>
    <p:sldId id="264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4" d="100"/>
          <a:sy n="104" d="100"/>
        </p:scale>
        <p:origin x="94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image" Target="../media/image2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7.svg"/><Relationship Id="rId2" Type="http://schemas.openxmlformats.org/officeDocument/2006/relationships/image" Target="../media/image20.svg"/><Relationship Id="rId1" Type="http://schemas.openxmlformats.org/officeDocument/2006/relationships/image" Target="../media/image23.svg"/><Relationship Id="rId6" Type="http://schemas.openxmlformats.org/officeDocument/2006/relationships/image" Target="../media/image26.svg"/><Relationship Id="rId5" Type="http://schemas.openxmlformats.org/officeDocument/2006/relationships/image" Target="../media/image21.svg"/><Relationship Id="rId4" Type="http://schemas.openxmlformats.org/officeDocument/2006/relationships/image" Target="../media/image25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3.svg"/><Relationship Id="rId7" Type="http://schemas.openxmlformats.org/officeDocument/2006/relationships/image" Target="../media/image32.svg"/><Relationship Id="rId2" Type="http://schemas.openxmlformats.org/officeDocument/2006/relationships/image" Target="../media/image25.svg"/><Relationship Id="rId1" Type="http://schemas.openxmlformats.org/officeDocument/2006/relationships/image" Target="../media/image28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image" Target="../media/image2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image" Target="../media/image2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7.svg"/><Relationship Id="rId2" Type="http://schemas.openxmlformats.org/officeDocument/2006/relationships/image" Target="../media/image20.svg"/><Relationship Id="rId1" Type="http://schemas.openxmlformats.org/officeDocument/2006/relationships/image" Target="../media/image23.svg"/><Relationship Id="rId6" Type="http://schemas.openxmlformats.org/officeDocument/2006/relationships/image" Target="../media/image26.svg"/><Relationship Id="rId5" Type="http://schemas.openxmlformats.org/officeDocument/2006/relationships/image" Target="../media/image21.svg"/><Relationship Id="rId4" Type="http://schemas.openxmlformats.org/officeDocument/2006/relationships/image" Target="../media/image25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3.svg"/><Relationship Id="rId7" Type="http://schemas.openxmlformats.org/officeDocument/2006/relationships/image" Target="../media/image32.svg"/><Relationship Id="rId2" Type="http://schemas.openxmlformats.org/officeDocument/2006/relationships/image" Target="../media/image25.svg"/><Relationship Id="rId1" Type="http://schemas.openxmlformats.org/officeDocument/2006/relationships/image" Target="../media/image28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1B020-E6BB-4EEC-B11E-6E9C90FAC2C8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868CB6-CEDE-44EC-BF2E-55FF32ECA4A8}">
      <dgm:prSet custT="1"/>
      <dgm:spPr/>
      <dgm:t>
        <a:bodyPr/>
        <a:lstStyle/>
        <a:p>
          <a:r>
            <a:rPr lang="en-US" sz="2000" dirty="0"/>
            <a:t>Dr. Anthony J. (A.J.) Trump</a:t>
          </a:r>
          <a:br>
            <a:rPr lang="en-US" sz="2000" dirty="0"/>
          </a:br>
          <a:r>
            <a:rPr lang="en-US" sz="2000" dirty="0"/>
            <a:t>Vice President of Student Affairs</a:t>
          </a:r>
        </a:p>
      </dgm:t>
    </dgm:pt>
    <dgm:pt modelId="{F459B298-F527-4E75-8B2D-4ABAF37CF4C4}" type="parTrans" cxnId="{344578EF-D167-49F6-840F-0889BBA90DB7}">
      <dgm:prSet/>
      <dgm:spPr/>
      <dgm:t>
        <a:bodyPr/>
        <a:lstStyle/>
        <a:p>
          <a:endParaRPr lang="en-US"/>
        </a:p>
      </dgm:t>
    </dgm:pt>
    <dgm:pt modelId="{608BB6BB-6C80-4FBD-8A6B-B45B3527AD38}" type="sibTrans" cxnId="{344578EF-D167-49F6-840F-0889BBA90DB7}">
      <dgm:prSet/>
      <dgm:spPr/>
      <dgm:t>
        <a:bodyPr/>
        <a:lstStyle/>
        <a:p>
          <a:endParaRPr lang="en-US"/>
        </a:p>
      </dgm:t>
    </dgm:pt>
    <dgm:pt modelId="{B96D9EE6-8316-44CA-90A1-3AF98AA11729}">
      <dgm:prSet custT="1"/>
      <dgm:spPr/>
      <dgm:t>
        <a:bodyPr/>
        <a:lstStyle/>
        <a:p>
          <a:r>
            <a:rPr lang="en-US" sz="2000" dirty="0"/>
            <a:t>Dr. Andrew Tomko</a:t>
          </a:r>
          <a:br>
            <a:rPr lang="en-US" sz="2000" dirty="0"/>
          </a:br>
          <a:r>
            <a:rPr lang="en-US" sz="2000" dirty="0"/>
            <a:t>Vice President of Academic Affairs and Provost</a:t>
          </a:r>
        </a:p>
      </dgm:t>
    </dgm:pt>
    <dgm:pt modelId="{541D5A27-5899-45CF-A10E-DE9EAF0D0DF4}" type="parTrans" cxnId="{69996292-1B71-48A4-BDF5-F36ECB0C06B8}">
      <dgm:prSet/>
      <dgm:spPr/>
      <dgm:t>
        <a:bodyPr/>
        <a:lstStyle/>
        <a:p>
          <a:endParaRPr lang="en-US"/>
        </a:p>
      </dgm:t>
    </dgm:pt>
    <dgm:pt modelId="{F835400D-E1A5-4C30-BF17-0C0C39B5D84D}" type="sibTrans" cxnId="{69996292-1B71-48A4-BDF5-F36ECB0C06B8}">
      <dgm:prSet/>
      <dgm:spPr/>
      <dgm:t>
        <a:bodyPr/>
        <a:lstStyle/>
        <a:p>
          <a:endParaRPr lang="en-US"/>
        </a:p>
      </dgm:t>
    </dgm:pt>
    <dgm:pt modelId="{C68E4A3E-25E5-416B-9430-6565CCD62962}" type="pres">
      <dgm:prSet presAssocID="{4FC1B020-E6BB-4EEC-B11E-6E9C90FAC2C8}" presName="linearFlow" presStyleCnt="0">
        <dgm:presLayoutVars>
          <dgm:dir/>
          <dgm:resizeHandles val="exact"/>
        </dgm:presLayoutVars>
      </dgm:prSet>
      <dgm:spPr/>
    </dgm:pt>
    <dgm:pt modelId="{AA82A422-1BB0-4FD1-926F-1D762521B497}" type="pres">
      <dgm:prSet presAssocID="{AE868CB6-CEDE-44EC-BF2E-55FF32ECA4A8}" presName="composite" presStyleCnt="0"/>
      <dgm:spPr/>
    </dgm:pt>
    <dgm:pt modelId="{691D5BD5-3E92-4758-91A4-3696C457BB14}" type="pres">
      <dgm:prSet presAssocID="{AE868CB6-CEDE-44EC-BF2E-55FF32ECA4A8}" presName="imgShp" presStyleLbl="fgImgPlace1" presStyleIdx="0" presStyleCnt="2"/>
      <dgm:spPr>
        <a:blipFill dpi="0" rotWithShape="1">
          <a:blip xmlns:r="http://schemas.openxmlformats.org/officeDocument/2006/relationships" r:embed="rId1"/>
          <a:srcRect/>
          <a:stretch>
            <a:fillRect t="1316" b="-51316"/>
          </a:stretch>
        </a:blipFill>
      </dgm:spPr>
    </dgm:pt>
    <dgm:pt modelId="{6DC4E8DE-995E-4EB0-99E0-792C30BBDEC9}" type="pres">
      <dgm:prSet presAssocID="{AE868CB6-CEDE-44EC-BF2E-55FF32ECA4A8}" presName="txShp" presStyleLbl="node1" presStyleIdx="0" presStyleCnt="2">
        <dgm:presLayoutVars>
          <dgm:bulletEnabled val="1"/>
        </dgm:presLayoutVars>
      </dgm:prSet>
      <dgm:spPr/>
    </dgm:pt>
    <dgm:pt modelId="{62D4054D-493A-4511-AFA8-9B89B9988257}" type="pres">
      <dgm:prSet presAssocID="{608BB6BB-6C80-4FBD-8A6B-B45B3527AD38}" presName="spacing" presStyleCnt="0"/>
      <dgm:spPr/>
    </dgm:pt>
    <dgm:pt modelId="{DE3A8A16-491C-41C5-81E9-24B576B31152}" type="pres">
      <dgm:prSet presAssocID="{B96D9EE6-8316-44CA-90A1-3AF98AA11729}" presName="composite" presStyleCnt="0"/>
      <dgm:spPr/>
    </dgm:pt>
    <dgm:pt modelId="{27DD7728-09A6-4270-9B96-842B7F435148}" type="pres">
      <dgm:prSet presAssocID="{B96D9EE6-8316-44CA-90A1-3AF98AA11729}" presName="imgShp" presStyleLbl="fgImgPlace1" presStyleIdx="1" presStyleCnt="2"/>
      <dgm:spPr>
        <a:blipFill dpi="0" rotWithShape="1">
          <a:blip xmlns:r="http://schemas.openxmlformats.org/officeDocument/2006/relationships" r:embed="rId2"/>
          <a:srcRect/>
          <a:stretch>
            <a:fillRect l="-2666" t="-2665" r="-2666" b="-68497"/>
          </a:stretch>
        </a:blipFill>
      </dgm:spPr>
    </dgm:pt>
    <dgm:pt modelId="{26476E99-E7BF-469D-B178-352104E76064}" type="pres">
      <dgm:prSet presAssocID="{B96D9EE6-8316-44CA-90A1-3AF98AA11729}" presName="txShp" presStyleLbl="node1" presStyleIdx="1" presStyleCnt="2">
        <dgm:presLayoutVars>
          <dgm:bulletEnabled val="1"/>
        </dgm:presLayoutVars>
      </dgm:prSet>
      <dgm:spPr/>
    </dgm:pt>
  </dgm:ptLst>
  <dgm:cxnLst>
    <dgm:cxn modelId="{4FC14015-C70D-45EF-A4CC-90266286F03C}" type="presOf" srcId="{AE868CB6-CEDE-44EC-BF2E-55FF32ECA4A8}" destId="{6DC4E8DE-995E-4EB0-99E0-792C30BBDEC9}" srcOrd="0" destOrd="0" presId="urn:microsoft.com/office/officeart/2005/8/layout/vList3"/>
    <dgm:cxn modelId="{30894735-4110-4A41-B05A-2D29349C3C95}" type="presOf" srcId="{B96D9EE6-8316-44CA-90A1-3AF98AA11729}" destId="{26476E99-E7BF-469D-B178-352104E76064}" srcOrd="0" destOrd="0" presId="urn:microsoft.com/office/officeart/2005/8/layout/vList3"/>
    <dgm:cxn modelId="{2986A663-46BC-427F-B1D0-675BC31B05B6}" type="presOf" srcId="{4FC1B020-E6BB-4EEC-B11E-6E9C90FAC2C8}" destId="{C68E4A3E-25E5-416B-9430-6565CCD62962}" srcOrd="0" destOrd="0" presId="urn:microsoft.com/office/officeart/2005/8/layout/vList3"/>
    <dgm:cxn modelId="{69996292-1B71-48A4-BDF5-F36ECB0C06B8}" srcId="{4FC1B020-E6BB-4EEC-B11E-6E9C90FAC2C8}" destId="{B96D9EE6-8316-44CA-90A1-3AF98AA11729}" srcOrd="1" destOrd="0" parTransId="{541D5A27-5899-45CF-A10E-DE9EAF0D0DF4}" sibTransId="{F835400D-E1A5-4C30-BF17-0C0C39B5D84D}"/>
    <dgm:cxn modelId="{344578EF-D167-49F6-840F-0889BBA90DB7}" srcId="{4FC1B020-E6BB-4EEC-B11E-6E9C90FAC2C8}" destId="{AE868CB6-CEDE-44EC-BF2E-55FF32ECA4A8}" srcOrd="0" destOrd="0" parTransId="{F459B298-F527-4E75-8B2D-4ABAF37CF4C4}" sibTransId="{608BB6BB-6C80-4FBD-8A6B-B45B3527AD38}"/>
    <dgm:cxn modelId="{3ADCE9F0-C8FF-4F0B-AF68-66D29DEB21FE}" type="presParOf" srcId="{C68E4A3E-25E5-416B-9430-6565CCD62962}" destId="{AA82A422-1BB0-4FD1-926F-1D762521B497}" srcOrd="0" destOrd="0" presId="urn:microsoft.com/office/officeart/2005/8/layout/vList3"/>
    <dgm:cxn modelId="{94C26612-FD05-4952-8B2D-3B8361877978}" type="presParOf" srcId="{AA82A422-1BB0-4FD1-926F-1D762521B497}" destId="{691D5BD5-3E92-4758-91A4-3696C457BB14}" srcOrd="0" destOrd="0" presId="urn:microsoft.com/office/officeart/2005/8/layout/vList3"/>
    <dgm:cxn modelId="{B110A9CF-96AE-4159-BD99-44B62C54E42D}" type="presParOf" srcId="{AA82A422-1BB0-4FD1-926F-1D762521B497}" destId="{6DC4E8DE-995E-4EB0-99E0-792C30BBDEC9}" srcOrd="1" destOrd="0" presId="urn:microsoft.com/office/officeart/2005/8/layout/vList3"/>
    <dgm:cxn modelId="{4A56F083-A08B-4A27-85E2-74ADBB0E2BCE}" type="presParOf" srcId="{C68E4A3E-25E5-416B-9430-6565CCD62962}" destId="{62D4054D-493A-4511-AFA8-9B89B9988257}" srcOrd="1" destOrd="0" presId="urn:microsoft.com/office/officeart/2005/8/layout/vList3"/>
    <dgm:cxn modelId="{CD3E1895-7C19-4486-9B70-F88420B1DD5B}" type="presParOf" srcId="{C68E4A3E-25E5-416B-9430-6565CCD62962}" destId="{DE3A8A16-491C-41C5-81E9-24B576B31152}" srcOrd="2" destOrd="0" presId="urn:microsoft.com/office/officeart/2005/8/layout/vList3"/>
    <dgm:cxn modelId="{2E9B75E1-C9DD-4139-8BC0-E4EF892DDDFE}" type="presParOf" srcId="{DE3A8A16-491C-41C5-81E9-24B576B31152}" destId="{27DD7728-09A6-4270-9B96-842B7F435148}" srcOrd="0" destOrd="0" presId="urn:microsoft.com/office/officeart/2005/8/layout/vList3"/>
    <dgm:cxn modelId="{7F4FF69E-2D53-46B1-9F79-665EC3116F85}" type="presParOf" srcId="{DE3A8A16-491C-41C5-81E9-24B576B31152}" destId="{26476E99-E7BF-469D-B178-352104E7606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BA29E-DF23-4E12-BC2A-C0DDC1AB3FF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63718FC-76D4-49A3-A534-17EBD972CC6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New Jersey financial literacy graduation requirements</a:t>
          </a:r>
        </a:p>
      </dgm:t>
    </dgm:pt>
    <dgm:pt modelId="{89A0A4EB-6BE5-467C-A908-749EE12474CE}" type="parTrans" cxnId="{0350B05D-89B6-444C-AAB2-8A7D73C967D2}">
      <dgm:prSet/>
      <dgm:spPr/>
      <dgm:t>
        <a:bodyPr/>
        <a:lstStyle/>
        <a:p>
          <a:endParaRPr lang="en-US"/>
        </a:p>
      </dgm:t>
    </dgm:pt>
    <dgm:pt modelId="{D409B996-79E1-4D7E-BC34-EAD25C0293F5}" type="sibTrans" cxnId="{0350B05D-89B6-444C-AAB2-8A7D73C967D2}">
      <dgm:prSet/>
      <dgm:spPr/>
      <dgm:t>
        <a:bodyPr/>
        <a:lstStyle/>
        <a:p>
          <a:endParaRPr lang="en-US"/>
        </a:p>
      </dgm:t>
    </dgm:pt>
    <dgm:pt modelId="{80DEE4E1-1631-48DB-BAE6-D4B98ED89D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Uneven student access to quality financial literacy instruction</a:t>
          </a:r>
        </a:p>
      </dgm:t>
    </dgm:pt>
    <dgm:pt modelId="{C9E3224F-2B9E-4B93-937B-57A9BA40DBB2}" type="parTrans" cxnId="{69E6BC2C-82C1-4A87-A6A3-362C013B74AF}">
      <dgm:prSet/>
      <dgm:spPr/>
      <dgm:t>
        <a:bodyPr/>
        <a:lstStyle/>
        <a:p>
          <a:endParaRPr lang="en-US"/>
        </a:p>
      </dgm:t>
    </dgm:pt>
    <dgm:pt modelId="{17355085-F3E8-4B0B-8157-6E541EE15427}" type="sibTrans" cxnId="{69E6BC2C-82C1-4A87-A6A3-362C013B74AF}">
      <dgm:prSet/>
      <dgm:spPr/>
      <dgm:t>
        <a:bodyPr/>
        <a:lstStyle/>
        <a:p>
          <a:endParaRPr lang="en-US"/>
        </a:p>
      </dgm:t>
    </dgm:pt>
    <dgm:pt modelId="{501C8086-974D-4E91-82D6-7BECEB47230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Need for scalable college readiness models</a:t>
          </a:r>
        </a:p>
      </dgm:t>
    </dgm:pt>
    <dgm:pt modelId="{9C0CF545-0169-454E-96DB-8036CC81A88D}" type="parTrans" cxnId="{BBA28986-7652-4C25-BB89-393A126D0F12}">
      <dgm:prSet/>
      <dgm:spPr/>
      <dgm:t>
        <a:bodyPr/>
        <a:lstStyle/>
        <a:p>
          <a:endParaRPr lang="en-US"/>
        </a:p>
      </dgm:t>
    </dgm:pt>
    <dgm:pt modelId="{0B1FC811-65C1-4DD9-8FD3-6379DD725FE1}" type="sibTrans" cxnId="{BBA28986-7652-4C25-BB89-393A126D0F12}">
      <dgm:prSet/>
      <dgm:spPr/>
      <dgm:t>
        <a:bodyPr/>
        <a:lstStyle/>
        <a:p>
          <a:endParaRPr lang="en-US"/>
        </a:p>
      </dgm:t>
    </dgm:pt>
    <dgm:pt modelId="{0F5B7281-46BC-429F-8B2B-FDB29DB85E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Demand for stronger K–12 and community college alignment</a:t>
          </a:r>
        </a:p>
      </dgm:t>
    </dgm:pt>
    <dgm:pt modelId="{1EC7BD33-6E6F-4A91-A260-4B29EAE29F72}" type="parTrans" cxnId="{A285F95B-780C-4264-A50D-90FEBBEAC5CF}">
      <dgm:prSet/>
      <dgm:spPr/>
      <dgm:t>
        <a:bodyPr/>
        <a:lstStyle/>
        <a:p>
          <a:endParaRPr lang="en-US"/>
        </a:p>
      </dgm:t>
    </dgm:pt>
    <dgm:pt modelId="{941620D6-0201-4542-B9A0-A705B422C534}" type="sibTrans" cxnId="{A285F95B-780C-4264-A50D-90FEBBEAC5CF}">
      <dgm:prSet/>
      <dgm:spPr/>
      <dgm:t>
        <a:bodyPr/>
        <a:lstStyle/>
        <a:p>
          <a:endParaRPr lang="en-US"/>
        </a:p>
      </dgm:t>
    </dgm:pt>
    <dgm:pt modelId="{C7A93C95-04DD-4097-8EC0-48357C2EC5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Increasing focus on economic mobility and student onboarding</a:t>
          </a:r>
        </a:p>
      </dgm:t>
    </dgm:pt>
    <dgm:pt modelId="{46316572-6453-4DFC-B396-F1922D965F29}" type="parTrans" cxnId="{132754C2-9EDB-4EEA-B4BC-E28F5A069CC3}">
      <dgm:prSet/>
      <dgm:spPr/>
      <dgm:t>
        <a:bodyPr/>
        <a:lstStyle/>
        <a:p>
          <a:endParaRPr lang="en-US"/>
        </a:p>
      </dgm:t>
    </dgm:pt>
    <dgm:pt modelId="{7D29C3FB-2783-4E11-8B42-603BB7893145}" type="sibTrans" cxnId="{132754C2-9EDB-4EEA-B4BC-E28F5A069CC3}">
      <dgm:prSet/>
      <dgm:spPr/>
      <dgm:t>
        <a:bodyPr/>
        <a:lstStyle/>
        <a:p>
          <a:endParaRPr lang="en-US"/>
        </a:p>
      </dgm:t>
    </dgm:pt>
    <dgm:pt modelId="{F74D3AA5-83BA-42F5-9E5A-F01F6D3E7DA9}" type="pres">
      <dgm:prSet presAssocID="{B2ABA29E-DF23-4E12-BC2A-C0DDC1AB3FF1}" presName="root" presStyleCnt="0">
        <dgm:presLayoutVars>
          <dgm:dir/>
          <dgm:resizeHandles val="exact"/>
        </dgm:presLayoutVars>
      </dgm:prSet>
      <dgm:spPr/>
    </dgm:pt>
    <dgm:pt modelId="{5E98493E-30BB-4AFA-AA2C-A4064DF99394}" type="pres">
      <dgm:prSet presAssocID="{863718FC-76D4-49A3-A534-17EBD972CC68}" presName="compNode" presStyleCnt="0"/>
      <dgm:spPr/>
    </dgm:pt>
    <dgm:pt modelId="{9DF03CF2-3753-49F1-831A-2602681505FE}" type="pres">
      <dgm:prSet presAssocID="{863718FC-76D4-49A3-A534-17EBD972CC68}" presName="bgRect" presStyleLbl="bgShp" presStyleIdx="0" presStyleCnt="5"/>
      <dgm:spPr/>
    </dgm:pt>
    <dgm:pt modelId="{B9B3E40A-426E-4475-A4D9-06C28078A4DE}" type="pres">
      <dgm:prSet presAssocID="{863718FC-76D4-49A3-A534-17EBD972CC68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6DEFF6EE-58DE-4E89-9128-46F2D8A87F50}" type="pres">
      <dgm:prSet presAssocID="{863718FC-76D4-49A3-A534-17EBD972CC68}" presName="spaceRect" presStyleCnt="0"/>
      <dgm:spPr/>
    </dgm:pt>
    <dgm:pt modelId="{87692F29-CE67-44C5-BE65-7F0D0E167872}" type="pres">
      <dgm:prSet presAssocID="{863718FC-76D4-49A3-A534-17EBD972CC68}" presName="parTx" presStyleLbl="revTx" presStyleIdx="0" presStyleCnt="5">
        <dgm:presLayoutVars>
          <dgm:chMax val="0"/>
          <dgm:chPref val="0"/>
        </dgm:presLayoutVars>
      </dgm:prSet>
      <dgm:spPr/>
    </dgm:pt>
    <dgm:pt modelId="{374EFAC0-F5A2-4921-BE35-2DED568E88AC}" type="pres">
      <dgm:prSet presAssocID="{D409B996-79E1-4D7E-BC34-EAD25C0293F5}" presName="sibTrans" presStyleCnt="0"/>
      <dgm:spPr/>
    </dgm:pt>
    <dgm:pt modelId="{0396920F-3809-48E2-9D56-5EE7E98CE132}" type="pres">
      <dgm:prSet presAssocID="{80DEE4E1-1631-48DB-BAE6-D4B98ED89DCA}" presName="compNode" presStyleCnt="0"/>
      <dgm:spPr/>
    </dgm:pt>
    <dgm:pt modelId="{D3F0DA18-369A-428A-943D-B16EC4B1751D}" type="pres">
      <dgm:prSet presAssocID="{80DEE4E1-1631-48DB-BAE6-D4B98ED89DCA}" presName="bgRect" presStyleLbl="bgShp" presStyleIdx="1" presStyleCnt="5"/>
      <dgm:spPr/>
    </dgm:pt>
    <dgm:pt modelId="{4DA280D3-6E35-4642-84CE-A9A27C3A56B1}" type="pres">
      <dgm:prSet presAssocID="{80DEE4E1-1631-48DB-BAE6-D4B98ED89DCA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54DFBC76-805B-472D-839D-FC9DE621EF6C}" type="pres">
      <dgm:prSet presAssocID="{80DEE4E1-1631-48DB-BAE6-D4B98ED89DCA}" presName="spaceRect" presStyleCnt="0"/>
      <dgm:spPr/>
    </dgm:pt>
    <dgm:pt modelId="{9A14431D-13A8-49DD-A85B-ECB279C51923}" type="pres">
      <dgm:prSet presAssocID="{80DEE4E1-1631-48DB-BAE6-D4B98ED89DCA}" presName="parTx" presStyleLbl="revTx" presStyleIdx="1" presStyleCnt="5">
        <dgm:presLayoutVars>
          <dgm:chMax val="0"/>
          <dgm:chPref val="0"/>
        </dgm:presLayoutVars>
      </dgm:prSet>
      <dgm:spPr/>
    </dgm:pt>
    <dgm:pt modelId="{B4F0239C-4E07-4A6C-8C96-C3903557B42D}" type="pres">
      <dgm:prSet presAssocID="{17355085-F3E8-4B0B-8157-6E541EE15427}" presName="sibTrans" presStyleCnt="0"/>
      <dgm:spPr/>
    </dgm:pt>
    <dgm:pt modelId="{19CC3E3C-28C5-4D0C-AB05-2A36868F7464}" type="pres">
      <dgm:prSet presAssocID="{501C8086-974D-4E91-82D6-7BECEB472309}" presName="compNode" presStyleCnt="0"/>
      <dgm:spPr/>
    </dgm:pt>
    <dgm:pt modelId="{81DF277A-0394-4444-8E91-0F55C3BD0E08}" type="pres">
      <dgm:prSet presAssocID="{501C8086-974D-4E91-82D6-7BECEB472309}" presName="bgRect" presStyleLbl="bgShp" presStyleIdx="2" presStyleCnt="5"/>
      <dgm:spPr/>
    </dgm:pt>
    <dgm:pt modelId="{F7D83765-0EC3-4145-997F-7BCD5D848F2B}" type="pres">
      <dgm:prSet presAssocID="{501C8086-974D-4E91-82D6-7BECEB472309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B80C039-BFB9-4C80-B77A-3B759B2CFEE4}" type="pres">
      <dgm:prSet presAssocID="{501C8086-974D-4E91-82D6-7BECEB472309}" presName="spaceRect" presStyleCnt="0"/>
      <dgm:spPr/>
    </dgm:pt>
    <dgm:pt modelId="{B3885C26-7F0D-49E2-9A18-B90853981E83}" type="pres">
      <dgm:prSet presAssocID="{501C8086-974D-4E91-82D6-7BECEB472309}" presName="parTx" presStyleLbl="revTx" presStyleIdx="2" presStyleCnt="5">
        <dgm:presLayoutVars>
          <dgm:chMax val="0"/>
          <dgm:chPref val="0"/>
        </dgm:presLayoutVars>
      </dgm:prSet>
      <dgm:spPr/>
    </dgm:pt>
    <dgm:pt modelId="{464C6BF7-2E43-4DD5-9D59-A89B7784D5E3}" type="pres">
      <dgm:prSet presAssocID="{0B1FC811-65C1-4DD9-8FD3-6379DD725FE1}" presName="sibTrans" presStyleCnt="0"/>
      <dgm:spPr/>
    </dgm:pt>
    <dgm:pt modelId="{D9AA21A0-4156-4052-83B8-8AE351C50BFE}" type="pres">
      <dgm:prSet presAssocID="{0F5B7281-46BC-429F-8B2B-FDB29DB85E71}" presName="compNode" presStyleCnt="0"/>
      <dgm:spPr/>
    </dgm:pt>
    <dgm:pt modelId="{94817E4B-9245-4E83-AFA0-187C479D8176}" type="pres">
      <dgm:prSet presAssocID="{0F5B7281-46BC-429F-8B2B-FDB29DB85E71}" presName="bgRect" presStyleLbl="bgShp" presStyleIdx="3" presStyleCnt="5"/>
      <dgm:spPr/>
    </dgm:pt>
    <dgm:pt modelId="{D4175B0E-EF39-4994-93E8-CAEA0B1AC11F}" type="pres">
      <dgm:prSet presAssocID="{0F5B7281-46BC-429F-8B2B-FDB29DB85E71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687787CA-11CF-4E82-A49D-0DB98F3A273C}" type="pres">
      <dgm:prSet presAssocID="{0F5B7281-46BC-429F-8B2B-FDB29DB85E71}" presName="spaceRect" presStyleCnt="0"/>
      <dgm:spPr/>
    </dgm:pt>
    <dgm:pt modelId="{C1394A61-0AB6-4FB2-815D-BDC0BBBF22C1}" type="pres">
      <dgm:prSet presAssocID="{0F5B7281-46BC-429F-8B2B-FDB29DB85E71}" presName="parTx" presStyleLbl="revTx" presStyleIdx="3" presStyleCnt="5">
        <dgm:presLayoutVars>
          <dgm:chMax val="0"/>
          <dgm:chPref val="0"/>
        </dgm:presLayoutVars>
      </dgm:prSet>
      <dgm:spPr/>
    </dgm:pt>
    <dgm:pt modelId="{46CB64BC-EF95-4316-A590-BB1DDF410C1B}" type="pres">
      <dgm:prSet presAssocID="{941620D6-0201-4542-B9A0-A705B422C534}" presName="sibTrans" presStyleCnt="0"/>
      <dgm:spPr/>
    </dgm:pt>
    <dgm:pt modelId="{F9F6A126-2FEC-4F69-97BC-BCD86A4087FE}" type="pres">
      <dgm:prSet presAssocID="{C7A93C95-04DD-4097-8EC0-48357C2EC57A}" presName="compNode" presStyleCnt="0"/>
      <dgm:spPr/>
    </dgm:pt>
    <dgm:pt modelId="{858D900B-7ED0-46C4-967E-7EDF156C901B}" type="pres">
      <dgm:prSet presAssocID="{C7A93C95-04DD-4097-8EC0-48357C2EC57A}" presName="bgRect" presStyleLbl="bgShp" presStyleIdx="4" presStyleCnt="5"/>
      <dgm:spPr/>
    </dgm:pt>
    <dgm:pt modelId="{F7918F83-C530-45FF-A511-6897E312CD59}" type="pres">
      <dgm:prSet presAssocID="{C7A93C95-04DD-4097-8EC0-48357C2EC57A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2F5C894B-C463-48BF-A218-3A6E29445B0C}" type="pres">
      <dgm:prSet presAssocID="{C7A93C95-04DD-4097-8EC0-48357C2EC57A}" presName="spaceRect" presStyleCnt="0"/>
      <dgm:spPr/>
    </dgm:pt>
    <dgm:pt modelId="{D07E88DE-2464-4707-A2A8-89C30EFB1036}" type="pres">
      <dgm:prSet presAssocID="{C7A93C95-04DD-4097-8EC0-48357C2EC57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9011413-3982-437E-B423-8B3D1E2B02D7}" type="presOf" srcId="{B2ABA29E-DF23-4E12-BC2A-C0DDC1AB3FF1}" destId="{F74D3AA5-83BA-42F5-9E5A-F01F6D3E7DA9}" srcOrd="0" destOrd="0" presId="urn:microsoft.com/office/officeart/2018/2/layout/IconVerticalSolidList"/>
    <dgm:cxn modelId="{B2F61F1E-C1F0-485C-A951-97BDF6A9E1AD}" type="presOf" srcId="{0F5B7281-46BC-429F-8B2B-FDB29DB85E71}" destId="{C1394A61-0AB6-4FB2-815D-BDC0BBBF22C1}" srcOrd="0" destOrd="0" presId="urn:microsoft.com/office/officeart/2018/2/layout/IconVerticalSolidList"/>
    <dgm:cxn modelId="{69E6BC2C-82C1-4A87-A6A3-362C013B74AF}" srcId="{B2ABA29E-DF23-4E12-BC2A-C0DDC1AB3FF1}" destId="{80DEE4E1-1631-48DB-BAE6-D4B98ED89DCA}" srcOrd="1" destOrd="0" parTransId="{C9E3224F-2B9E-4B93-937B-57A9BA40DBB2}" sibTransId="{17355085-F3E8-4B0B-8157-6E541EE15427}"/>
    <dgm:cxn modelId="{A285F95B-780C-4264-A50D-90FEBBEAC5CF}" srcId="{B2ABA29E-DF23-4E12-BC2A-C0DDC1AB3FF1}" destId="{0F5B7281-46BC-429F-8B2B-FDB29DB85E71}" srcOrd="3" destOrd="0" parTransId="{1EC7BD33-6E6F-4A91-A260-4B29EAE29F72}" sibTransId="{941620D6-0201-4542-B9A0-A705B422C534}"/>
    <dgm:cxn modelId="{0350B05D-89B6-444C-AAB2-8A7D73C967D2}" srcId="{B2ABA29E-DF23-4E12-BC2A-C0DDC1AB3FF1}" destId="{863718FC-76D4-49A3-A534-17EBD972CC68}" srcOrd="0" destOrd="0" parTransId="{89A0A4EB-6BE5-467C-A908-749EE12474CE}" sibTransId="{D409B996-79E1-4D7E-BC34-EAD25C0293F5}"/>
    <dgm:cxn modelId="{87515169-C5A8-4EE9-B7F3-F46CB58E1F74}" type="presOf" srcId="{C7A93C95-04DD-4097-8EC0-48357C2EC57A}" destId="{D07E88DE-2464-4707-A2A8-89C30EFB1036}" srcOrd="0" destOrd="0" presId="urn:microsoft.com/office/officeart/2018/2/layout/IconVerticalSolidList"/>
    <dgm:cxn modelId="{CF17747E-BA36-4258-80F9-0BD3B5FC4B61}" type="presOf" srcId="{501C8086-974D-4E91-82D6-7BECEB472309}" destId="{B3885C26-7F0D-49E2-9A18-B90853981E83}" srcOrd="0" destOrd="0" presId="urn:microsoft.com/office/officeart/2018/2/layout/IconVerticalSolidList"/>
    <dgm:cxn modelId="{BBA28986-7652-4C25-BB89-393A126D0F12}" srcId="{B2ABA29E-DF23-4E12-BC2A-C0DDC1AB3FF1}" destId="{501C8086-974D-4E91-82D6-7BECEB472309}" srcOrd="2" destOrd="0" parTransId="{9C0CF545-0169-454E-96DB-8036CC81A88D}" sibTransId="{0B1FC811-65C1-4DD9-8FD3-6379DD725FE1}"/>
    <dgm:cxn modelId="{5286F486-9973-4252-8E3A-0FD53C975993}" type="presOf" srcId="{80DEE4E1-1631-48DB-BAE6-D4B98ED89DCA}" destId="{9A14431D-13A8-49DD-A85B-ECB279C51923}" srcOrd="0" destOrd="0" presId="urn:microsoft.com/office/officeart/2018/2/layout/IconVerticalSolidList"/>
    <dgm:cxn modelId="{132754C2-9EDB-4EEA-B4BC-E28F5A069CC3}" srcId="{B2ABA29E-DF23-4E12-BC2A-C0DDC1AB3FF1}" destId="{C7A93C95-04DD-4097-8EC0-48357C2EC57A}" srcOrd="4" destOrd="0" parTransId="{46316572-6453-4DFC-B396-F1922D965F29}" sibTransId="{7D29C3FB-2783-4E11-8B42-603BB7893145}"/>
    <dgm:cxn modelId="{2E6C55D9-AC00-4EFB-8CA0-5DBC88391CF4}" type="presOf" srcId="{863718FC-76D4-49A3-A534-17EBD972CC68}" destId="{87692F29-CE67-44C5-BE65-7F0D0E167872}" srcOrd="0" destOrd="0" presId="urn:microsoft.com/office/officeart/2018/2/layout/IconVerticalSolidList"/>
    <dgm:cxn modelId="{258D3890-F866-44E3-B89C-A5F7511CC6ED}" type="presParOf" srcId="{F74D3AA5-83BA-42F5-9E5A-F01F6D3E7DA9}" destId="{5E98493E-30BB-4AFA-AA2C-A4064DF99394}" srcOrd="0" destOrd="0" presId="urn:microsoft.com/office/officeart/2018/2/layout/IconVerticalSolidList"/>
    <dgm:cxn modelId="{32913DCC-9241-4F16-AC1F-B74D3601F3CE}" type="presParOf" srcId="{5E98493E-30BB-4AFA-AA2C-A4064DF99394}" destId="{9DF03CF2-3753-49F1-831A-2602681505FE}" srcOrd="0" destOrd="0" presId="urn:microsoft.com/office/officeart/2018/2/layout/IconVerticalSolidList"/>
    <dgm:cxn modelId="{994F87B0-E49D-47EF-B569-3DAB60A56081}" type="presParOf" srcId="{5E98493E-30BB-4AFA-AA2C-A4064DF99394}" destId="{B9B3E40A-426E-4475-A4D9-06C28078A4DE}" srcOrd="1" destOrd="0" presId="urn:microsoft.com/office/officeart/2018/2/layout/IconVerticalSolidList"/>
    <dgm:cxn modelId="{98F4E577-D790-4B4C-A143-D311C4BF5694}" type="presParOf" srcId="{5E98493E-30BB-4AFA-AA2C-A4064DF99394}" destId="{6DEFF6EE-58DE-4E89-9128-46F2D8A87F50}" srcOrd="2" destOrd="0" presId="urn:microsoft.com/office/officeart/2018/2/layout/IconVerticalSolidList"/>
    <dgm:cxn modelId="{41D374B7-B5C2-4A3D-A067-BC359A403EDC}" type="presParOf" srcId="{5E98493E-30BB-4AFA-AA2C-A4064DF99394}" destId="{87692F29-CE67-44C5-BE65-7F0D0E167872}" srcOrd="3" destOrd="0" presId="urn:microsoft.com/office/officeart/2018/2/layout/IconVerticalSolidList"/>
    <dgm:cxn modelId="{361B0FCF-E958-4EFC-B13B-B8C108B4BC5C}" type="presParOf" srcId="{F74D3AA5-83BA-42F5-9E5A-F01F6D3E7DA9}" destId="{374EFAC0-F5A2-4921-BE35-2DED568E88AC}" srcOrd="1" destOrd="0" presId="urn:microsoft.com/office/officeart/2018/2/layout/IconVerticalSolidList"/>
    <dgm:cxn modelId="{720B2C41-0C92-4B9F-BB90-83886E60FCE9}" type="presParOf" srcId="{F74D3AA5-83BA-42F5-9E5A-F01F6D3E7DA9}" destId="{0396920F-3809-48E2-9D56-5EE7E98CE132}" srcOrd="2" destOrd="0" presId="urn:microsoft.com/office/officeart/2018/2/layout/IconVerticalSolidList"/>
    <dgm:cxn modelId="{F896001E-DECE-4B9A-AC8E-50DB949C2618}" type="presParOf" srcId="{0396920F-3809-48E2-9D56-5EE7E98CE132}" destId="{D3F0DA18-369A-428A-943D-B16EC4B1751D}" srcOrd="0" destOrd="0" presId="urn:microsoft.com/office/officeart/2018/2/layout/IconVerticalSolidList"/>
    <dgm:cxn modelId="{2D485E62-F406-4554-8DE6-7F50AFB39011}" type="presParOf" srcId="{0396920F-3809-48E2-9D56-5EE7E98CE132}" destId="{4DA280D3-6E35-4642-84CE-A9A27C3A56B1}" srcOrd="1" destOrd="0" presId="urn:microsoft.com/office/officeart/2018/2/layout/IconVerticalSolidList"/>
    <dgm:cxn modelId="{ED820D66-75F4-484A-8F64-C3FEFCC94FE2}" type="presParOf" srcId="{0396920F-3809-48E2-9D56-5EE7E98CE132}" destId="{54DFBC76-805B-472D-839D-FC9DE621EF6C}" srcOrd="2" destOrd="0" presId="urn:microsoft.com/office/officeart/2018/2/layout/IconVerticalSolidList"/>
    <dgm:cxn modelId="{97A1D06D-B8C9-452C-915C-BDC32155C879}" type="presParOf" srcId="{0396920F-3809-48E2-9D56-5EE7E98CE132}" destId="{9A14431D-13A8-49DD-A85B-ECB279C51923}" srcOrd="3" destOrd="0" presId="urn:microsoft.com/office/officeart/2018/2/layout/IconVerticalSolidList"/>
    <dgm:cxn modelId="{5BB76993-7DA9-46E6-9B04-85850A0C5C85}" type="presParOf" srcId="{F74D3AA5-83BA-42F5-9E5A-F01F6D3E7DA9}" destId="{B4F0239C-4E07-4A6C-8C96-C3903557B42D}" srcOrd="3" destOrd="0" presId="urn:microsoft.com/office/officeart/2018/2/layout/IconVerticalSolidList"/>
    <dgm:cxn modelId="{8B0838D8-1430-46BF-9119-76CFF6C1BBEA}" type="presParOf" srcId="{F74D3AA5-83BA-42F5-9E5A-F01F6D3E7DA9}" destId="{19CC3E3C-28C5-4D0C-AB05-2A36868F7464}" srcOrd="4" destOrd="0" presId="urn:microsoft.com/office/officeart/2018/2/layout/IconVerticalSolidList"/>
    <dgm:cxn modelId="{2B59EBC9-EC27-4310-887C-F1D40046CAB7}" type="presParOf" srcId="{19CC3E3C-28C5-4D0C-AB05-2A36868F7464}" destId="{81DF277A-0394-4444-8E91-0F55C3BD0E08}" srcOrd="0" destOrd="0" presId="urn:microsoft.com/office/officeart/2018/2/layout/IconVerticalSolidList"/>
    <dgm:cxn modelId="{E4DE173D-D7E1-40E5-BDA4-294A401E494D}" type="presParOf" srcId="{19CC3E3C-28C5-4D0C-AB05-2A36868F7464}" destId="{F7D83765-0EC3-4145-997F-7BCD5D848F2B}" srcOrd="1" destOrd="0" presId="urn:microsoft.com/office/officeart/2018/2/layout/IconVerticalSolidList"/>
    <dgm:cxn modelId="{88ACE648-D41C-4785-90BA-0C1154E9A8E0}" type="presParOf" srcId="{19CC3E3C-28C5-4D0C-AB05-2A36868F7464}" destId="{6B80C039-BFB9-4C80-B77A-3B759B2CFEE4}" srcOrd="2" destOrd="0" presId="urn:microsoft.com/office/officeart/2018/2/layout/IconVerticalSolidList"/>
    <dgm:cxn modelId="{FF57FD00-48FC-4AED-AA70-7E57AA05E5A9}" type="presParOf" srcId="{19CC3E3C-28C5-4D0C-AB05-2A36868F7464}" destId="{B3885C26-7F0D-49E2-9A18-B90853981E83}" srcOrd="3" destOrd="0" presId="urn:microsoft.com/office/officeart/2018/2/layout/IconVerticalSolidList"/>
    <dgm:cxn modelId="{98D1213C-D970-46F0-97EA-BE046C80FFF6}" type="presParOf" srcId="{F74D3AA5-83BA-42F5-9E5A-F01F6D3E7DA9}" destId="{464C6BF7-2E43-4DD5-9D59-A89B7784D5E3}" srcOrd="5" destOrd="0" presId="urn:microsoft.com/office/officeart/2018/2/layout/IconVerticalSolidList"/>
    <dgm:cxn modelId="{8D441C6A-1D98-4EAB-BC57-7A6C187B38C2}" type="presParOf" srcId="{F74D3AA5-83BA-42F5-9E5A-F01F6D3E7DA9}" destId="{D9AA21A0-4156-4052-83B8-8AE351C50BFE}" srcOrd="6" destOrd="0" presId="urn:microsoft.com/office/officeart/2018/2/layout/IconVerticalSolidList"/>
    <dgm:cxn modelId="{27FC06CC-8DD4-4281-8D89-07A5F5ECA741}" type="presParOf" srcId="{D9AA21A0-4156-4052-83B8-8AE351C50BFE}" destId="{94817E4B-9245-4E83-AFA0-187C479D8176}" srcOrd="0" destOrd="0" presId="urn:microsoft.com/office/officeart/2018/2/layout/IconVerticalSolidList"/>
    <dgm:cxn modelId="{73EEB8F8-2FD9-4E9D-A71B-DB42CC82360A}" type="presParOf" srcId="{D9AA21A0-4156-4052-83B8-8AE351C50BFE}" destId="{D4175B0E-EF39-4994-93E8-CAEA0B1AC11F}" srcOrd="1" destOrd="0" presId="urn:microsoft.com/office/officeart/2018/2/layout/IconVerticalSolidList"/>
    <dgm:cxn modelId="{C0CD8918-9C37-4C90-AF7D-6F1FBCFB7ABD}" type="presParOf" srcId="{D9AA21A0-4156-4052-83B8-8AE351C50BFE}" destId="{687787CA-11CF-4E82-A49D-0DB98F3A273C}" srcOrd="2" destOrd="0" presId="urn:microsoft.com/office/officeart/2018/2/layout/IconVerticalSolidList"/>
    <dgm:cxn modelId="{3B62DFBD-213C-44CC-B10C-059249041DEE}" type="presParOf" srcId="{D9AA21A0-4156-4052-83B8-8AE351C50BFE}" destId="{C1394A61-0AB6-4FB2-815D-BDC0BBBF22C1}" srcOrd="3" destOrd="0" presId="urn:microsoft.com/office/officeart/2018/2/layout/IconVerticalSolidList"/>
    <dgm:cxn modelId="{DDD57959-49BB-4EBA-9222-2B175FE05A24}" type="presParOf" srcId="{F74D3AA5-83BA-42F5-9E5A-F01F6D3E7DA9}" destId="{46CB64BC-EF95-4316-A590-BB1DDF410C1B}" srcOrd="7" destOrd="0" presId="urn:microsoft.com/office/officeart/2018/2/layout/IconVerticalSolidList"/>
    <dgm:cxn modelId="{218FB8C9-A311-4612-9769-376C96B27DBC}" type="presParOf" srcId="{F74D3AA5-83BA-42F5-9E5A-F01F6D3E7DA9}" destId="{F9F6A126-2FEC-4F69-97BC-BCD86A4087FE}" srcOrd="8" destOrd="0" presId="urn:microsoft.com/office/officeart/2018/2/layout/IconVerticalSolidList"/>
    <dgm:cxn modelId="{572C10D2-19DE-497E-AF14-03D8C303413E}" type="presParOf" srcId="{F9F6A126-2FEC-4F69-97BC-BCD86A4087FE}" destId="{858D900B-7ED0-46C4-967E-7EDF156C901B}" srcOrd="0" destOrd="0" presId="urn:microsoft.com/office/officeart/2018/2/layout/IconVerticalSolidList"/>
    <dgm:cxn modelId="{E590722C-69C8-404E-AC67-0D42ECA7857D}" type="presParOf" srcId="{F9F6A126-2FEC-4F69-97BC-BCD86A4087FE}" destId="{F7918F83-C530-45FF-A511-6897E312CD59}" srcOrd="1" destOrd="0" presId="urn:microsoft.com/office/officeart/2018/2/layout/IconVerticalSolidList"/>
    <dgm:cxn modelId="{0BCA6C32-5B9B-4E36-9B31-63EBA8A954C9}" type="presParOf" srcId="{F9F6A126-2FEC-4F69-97BC-BCD86A4087FE}" destId="{2F5C894B-C463-48BF-A218-3A6E29445B0C}" srcOrd="2" destOrd="0" presId="urn:microsoft.com/office/officeart/2018/2/layout/IconVerticalSolidList"/>
    <dgm:cxn modelId="{2439854E-D90C-435A-A63E-4155D619990E}" type="presParOf" srcId="{F9F6A126-2FEC-4F69-97BC-BCD86A4087FE}" destId="{D07E88DE-2464-4707-A2A8-89C30EFB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211D48-E13F-42EC-9267-FEF867790E0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0FF3A5-E360-4A8E-B215-E736348765C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aseline="0" dirty="0">
              <a:latin typeface="Avenir Next LT Pro"/>
            </a:rPr>
            <a:t>Thematic modules (budgeting, saving, credit, investing, etc.)</a:t>
          </a:r>
          <a:endParaRPr lang="en-US" sz="2000" dirty="0">
            <a:latin typeface="Avenir Next LT Pro"/>
          </a:endParaRPr>
        </a:p>
      </dgm:t>
    </dgm:pt>
    <dgm:pt modelId="{C764CBC3-DE17-4538-8B82-4108982D6CC9}" type="parTrans" cxnId="{AF20B90D-4DAF-479B-A6D4-0B99050E84B2}">
      <dgm:prSet/>
      <dgm:spPr/>
      <dgm:t>
        <a:bodyPr/>
        <a:lstStyle/>
        <a:p>
          <a:endParaRPr lang="en-US"/>
        </a:p>
      </dgm:t>
    </dgm:pt>
    <dgm:pt modelId="{DC52754C-708B-4D48-B27A-99A4F9D921D5}" type="sibTrans" cxnId="{AF20B90D-4DAF-479B-A6D4-0B99050E84B2}">
      <dgm:prSet/>
      <dgm:spPr/>
      <dgm:t>
        <a:bodyPr/>
        <a:lstStyle/>
        <a:p>
          <a:endParaRPr lang="en-US"/>
        </a:p>
      </dgm:t>
    </dgm:pt>
    <dgm:pt modelId="{50312C5D-84AD-4E74-BEDD-DB32B83959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sz="2000" baseline="0" dirty="0">
              <a:latin typeface="Avenir Next LT Pro"/>
            </a:rPr>
            <a:t>Power Points, Videos &amp; Discussion Boards</a:t>
          </a:r>
          <a:endParaRPr lang="en-US" sz="2000" dirty="0">
            <a:latin typeface="Avenir Next LT Pro"/>
          </a:endParaRPr>
        </a:p>
      </dgm:t>
    </dgm:pt>
    <dgm:pt modelId="{4254968F-A5C2-4186-ABE8-DF839215F918}" type="parTrans" cxnId="{6E0CCC3B-7979-46D6-962A-9C17C105B1E4}">
      <dgm:prSet/>
      <dgm:spPr/>
      <dgm:t>
        <a:bodyPr/>
        <a:lstStyle/>
        <a:p>
          <a:endParaRPr lang="en-US"/>
        </a:p>
      </dgm:t>
    </dgm:pt>
    <dgm:pt modelId="{DE5E3691-3329-48DA-B700-A98875E322F2}" type="sibTrans" cxnId="{6E0CCC3B-7979-46D6-962A-9C17C105B1E4}">
      <dgm:prSet/>
      <dgm:spPr/>
      <dgm:t>
        <a:bodyPr/>
        <a:lstStyle/>
        <a:p>
          <a:endParaRPr lang="en-US"/>
        </a:p>
      </dgm:t>
    </dgm:pt>
    <dgm:pt modelId="{A8488CFA-887F-4115-8E99-DDE8B6815B9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sz="2000" baseline="0" dirty="0">
              <a:latin typeface="Avenir Next LT Pro"/>
            </a:rPr>
            <a:t>Progress tracking &amp; built-in feedback</a:t>
          </a:r>
          <a:endParaRPr lang="en-US" sz="2000" dirty="0">
            <a:latin typeface="Avenir Next LT Pro"/>
          </a:endParaRPr>
        </a:p>
      </dgm:t>
    </dgm:pt>
    <dgm:pt modelId="{CF2FC267-D6E5-45A7-8E41-04775D12870F}" type="parTrans" cxnId="{C587CC58-25C1-4ACC-8DCB-F5EDF98E8FBE}">
      <dgm:prSet/>
      <dgm:spPr/>
      <dgm:t>
        <a:bodyPr/>
        <a:lstStyle/>
        <a:p>
          <a:endParaRPr lang="en-US"/>
        </a:p>
      </dgm:t>
    </dgm:pt>
    <dgm:pt modelId="{BB3FE184-686E-41D1-A591-3DFCABAB07BB}" type="sibTrans" cxnId="{C587CC58-25C1-4ACC-8DCB-F5EDF98E8FBE}">
      <dgm:prSet/>
      <dgm:spPr/>
      <dgm:t>
        <a:bodyPr/>
        <a:lstStyle/>
        <a:p>
          <a:endParaRPr lang="en-US"/>
        </a:p>
      </dgm:t>
    </dgm:pt>
    <dgm:pt modelId="{4BC7FC40-649E-45DA-9D11-0150162E9D4B}" type="pres">
      <dgm:prSet presAssocID="{F0211D48-E13F-42EC-9267-FEF867790E0E}" presName="root" presStyleCnt="0">
        <dgm:presLayoutVars>
          <dgm:dir/>
          <dgm:resizeHandles val="exact"/>
        </dgm:presLayoutVars>
      </dgm:prSet>
      <dgm:spPr/>
    </dgm:pt>
    <dgm:pt modelId="{A2AEF245-0648-4E6D-AB78-379C11FD0B89}" type="pres">
      <dgm:prSet presAssocID="{260FF3A5-E360-4A8E-B215-E736348765C7}" presName="compNode" presStyleCnt="0"/>
      <dgm:spPr/>
    </dgm:pt>
    <dgm:pt modelId="{7BCC8B4F-AEDD-440E-8B1B-C7822AB8CEEA}" type="pres">
      <dgm:prSet presAssocID="{260FF3A5-E360-4A8E-B215-E736348765C7}" presName="bgRect" presStyleLbl="bgShp" presStyleIdx="0" presStyleCnt="3"/>
      <dgm:spPr/>
    </dgm:pt>
    <dgm:pt modelId="{33B788B8-7CDD-457D-BDD2-4325435F4FC1}" type="pres">
      <dgm:prSet presAssocID="{260FF3A5-E360-4A8E-B215-E736348765C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7732EAB6-207E-41B3-98F7-80A28E90123E}" type="pres">
      <dgm:prSet presAssocID="{260FF3A5-E360-4A8E-B215-E736348765C7}" presName="spaceRect" presStyleCnt="0"/>
      <dgm:spPr/>
    </dgm:pt>
    <dgm:pt modelId="{4992CDEA-544A-4BBA-B8B0-4C08CFAC755E}" type="pres">
      <dgm:prSet presAssocID="{260FF3A5-E360-4A8E-B215-E736348765C7}" presName="parTx" presStyleLbl="revTx" presStyleIdx="0" presStyleCnt="3">
        <dgm:presLayoutVars>
          <dgm:chMax val="0"/>
          <dgm:chPref val="0"/>
        </dgm:presLayoutVars>
      </dgm:prSet>
      <dgm:spPr/>
    </dgm:pt>
    <dgm:pt modelId="{4DA5F4C9-C3FD-49EA-B572-5A13E1EA1687}" type="pres">
      <dgm:prSet presAssocID="{DC52754C-708B-4D48-B27A-99A4F9D921D5}" presName="sibTrans" presStyleCnt="0"/>
      <dgm:spPr/>
    </dgm:pt>
    <dgm:pt modelId="{C0A25BE4-B2ED-4A54-BD0F-838F356E757C}" type="pres">
      <dgm:prSet presAssocID="{50312C5D-84AD-4E74-BEDD-DB32B83959CE}" presName="compNode" presStyleCnt="0"/>
      <dgm:spPr/>
    </dgm:pt>
    <dgm:pt modelId="{D0A49CD2-187E-4825-BE2E-847FBA95972B}" type="pres">
      <dgm:prSet presAssocID="{50312C5D-84AD-4E74-BEDD-DB32B83959CE}" presName="bgRect" presStyleLbl="bgShp" presStyleIdx="1" presStyleCnt="3"/>
      <dgm:spPr/>
    </dgm:pt>
    <dgm:pt modelId="{E2B922F7-AEC6-41B2-B36F-E933B425F15B}" type="pres">
      <dgm:prSet presAssocID="{50312C5D-84AD-4E74-BEDD-DB32B83959CE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6F582CB2-87A8-443E-873D-5DFED8E98360}" type="pres">
      <dgm:prSet presAssocID="{50312C5D-84AD-4E74-BEDD-DB32B83959CE}" presName="spaceRect" presStyleCnt="0"/>
      <dgm:spPr/>
    </dgm:pt>
    <dgm:pt modelId="{6AEB7DA9-AAB9-4E28-AF8C-6A09E1F55643}" type="pres">
      <dgm:prSet presAssocID="{50312C5D-84AD-4E74-BEDD-DB32B83959CE}" presName="parTx" presStyleLbl="revTx" presStyleIdx="1" presStyleCnt="3">
        <dgm:presLayoutVars>
          <dgm:chMax val="0"/>
          <dgm:chPref val="0"/>
        </dgm:presLayoutVars>
      </dgm:prSet>
      <dgm:spPr/>
    </dgm:pt>
    <dgm:pt modelId="{DA6FB8CC-DDBE-4662-8B23-CBA292AA0BD1}" type="pres">
      <dgm:prSet presAssocID="{DE5E3691-3329-48DA-B700-A98875E322F2}" presName="sibTrans" presStyleCnt="0"/>
      <dgm:spPr/>
    </dgm:pt>
    <dgm:pt modelId="{361C6849-C905-43FB-86C3-8FF0AC85D82D}" type="pres">
      <dgm:prSet presAssocID="{A8488CFA-887F-4115-8E99-DDE8B6815B92}" presName="compNode" presStyleCnt="0"/>
      <dgm:spPr/>
    </dgm:pt>
    <dgm:pt modelId="{F1535D42-7625-4C7A-9FA2-BF0A5834CBCE}" type="pres">
      <dgm:prSet presAssocID="{A8488CFA-887F-4115-8E99-DDE8B6815B92}" presName="bgRect" presStyleLbl="bgShp" presStyleIdx="2" presStyleCnt="3"/>
      <dgm:spPr/>
    </dgm:pt>
    <dgm:pt modelId="{7F4F96A8-627E-4977-96DD-EC43FB224EBE}" type="pres">
      <dgm:prSet presAssocID="{A8488CFA-887F-4115-8E99-DDE8B6815B92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rection"/>
        </a:ext>
      </dgm:extLst>
    </dgm:pt>
    <dgm:pt modelId="{634F1B84-035A-4408-9532-B5EF4A5938D5}" type="pres">
      <dgm:prSet presAssocID="{A8488CFA-887F-4115-8E99-DDE8B6815B92}" presName="spaceRect" presStyleCnt="0"/>
      <dgm:spPr/>
    </dgm:pt>
    <dgm:pt modelId="{23106789-AD2E-4617-A831-289FC6CD6791}" type="pres">
      <dgm:prSet presAssocID="{A8488CFA-887F-4115-8E99-DDE8B6815B9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F20B90D-4DAF-479B-A6D4-0B99050E84B2}" srcId="{F0211D48-E13F-42EC-9267-FEF867790E0E}" destId="{260FF3A5-E360-4A8E-B215-E736348765C7}" srcOrd="0" destOrd="0" parTransId="{C764CBC3-DE17-4538-8B82-4108982D6CC9}" sibTransId="{DC52754C-708B-4D48-B27A-99A4F9D921D5}"/>
    <dgm:cxn modelId="{5B811115-2A3D-477B-8467-CDF7B4BE9730}" type="presOf" srcId="{A8488CFA-887F-4115-8E99-DDE8B6815B92}" destId="{23106789-AD2E-4617-A831-289FC6CD6791}" srcOrd="0" destOrd="0" presId="urn:microsoft.com/office/officeart/2018/2/layout/IconVerticalSolidList"/>
    <dgm:cxn modelId="{BFC86220-4BC1-49F4-A4EF-86EC3760C827}" type="presOf" srcId="{260FF3A5-E360-4A8E-B215-E736348765C7}" destId="{4992CDEA-544A-4BBA-B8B0-4C08CFAC755E}" srcOrd="0" destOrd="0" presId="urn:microsoft.com/office/officeart/2018/2/layout/IconVerticalSolidList"/>
    <dgm:cxn modelId="{6E0CCC3B-7979-46D6-962A-9C17C105B1E4}" srcId="{F0211D48-E13F-42EC-9267-FEF867790E0E}" destId="{50312C5D-84AD-4E74-BEDD-DB32B83959CE}" srcOrd="1" destOrd="0" parTransId="{4254968F-A5C2-4186-ABE8-DF839215F918}" sibTransId="{DE5E3691-3329-48DA-B700-A98875E322F2}"/>
    <dgm:cxn modelId="{C587CC58-25C1-4ACC-8DCB-F5EDF98E8FBE}" srcId="{F0211D48-E13F-42EC-9267-FEF867790E0E}" destId="{A8488CFA-887F-4115-8E99-DDE8B6815B92}" srcOrd="2" destOrd="0" parTransId="{CF2FC267-D6E5-45A7-8E41-04775D12870F}" sibTransId="{BB3FE184-686E-41D1-A591-3DFCABAB07BB}"/>
    <dgm:cxn modelId="{3F5C8B9A-8899-4D1F-8004-9B3D40838FCE}" type="presOf" srcId="{F0211D48-E13F-42EC-9267-FEF867790E0E}" destId="{4BC7FC40-649E-45DA-9D11-0150162E9D4B}" srcOrd="0" destOrd="0" presId="urn:microsoft.com/office/officeart/2018/2/layout/IconVerticalSolidList"/>
    <dgm:cxn modelId="{D969F49E-B1C3-4ED3-BCBD-A06D73253632}" type="presOf" srcId="{50312C5D-84AD-4E74-BEDD-DB32B83959CE}" destId="{6AEB7DA9-AAB9-4E28-AF8C-6A09E1F55643}" srcOrd="0" destOrd="0" presId="urn:microsoft.com/office/officeart/2018/2/layout/IconVerticalSolidList"/>
    <dgm:cxn modelId="{EE8BEE2B-E809-482E-BD91-14C76667F5BD}" type="presParOf" srcId="{4BC7FC40-649E-45DA-9D11-0150162E9D4B}" destId="{A2AEF245-0648-4E6D-AB78-379C11FD0B89}" srcOrd="0" destOrd="0" presId="urn:microsoft.com/office/officeart/2018/2/layout/IconVerticalSolidList"/>
    <dgm:cxn modelId="{909D874D-0221-4BEE-ABDC-9C6DB90B6494}" type="presParOf" srcId="{A2AEF245-0648-4E6D-AB78-379C11FD0B89}" destId="{7BCC8B4F-AEDD-440E-8B1B-C7822AB8CEEA}" srcOrd="0" destOrd="0" presId="urn:microsoft.com/office/officeart/2018/2/layout/IconVerticalSolidList"/>
    <dgm:cxn modelId="{3E13E3FB-18C9-4371-AB82-13EA0C1CBCA7}" type="presParOf" srcId="{A2AEF245-0648-4E6D-AB78-379C11FD0B89}" destId="{33B788B8-7CDD-457D-BDD2-4325435F4FC1}" srcOrd="1" destOrd="0" presId="urn:microsoft.com/office/officeart/2018/2/layout/IconVerticalSolidList"/>
    <dgm:cxn modelId="{4978176A-8997-44D0-B8AC-0F364386596A}" type="presParOf" srcId="{A2AEF245-0648-4E6D-AB78-379C11FD0B89}" destId="{7732EAB6-207E-41B3-98F7-80A28E90123E}" srcOrd="2" destOrd="0" presId="urn:microsoft.com/office/officeart/2018/2/layout/IconVerticalSolidList"/>
    <dgm:cxn modelId="{E7164804-9166-4FFE-8751-2577DB5FE1D9}" type="presParOf" srcId="{A2AEF245-0648-4E6D-AB78-379C11FD0B89}" destId="{4992CDEA-544A-4BBA-B8B0-4C08CFAC755E}" srcOrd="3" destOrd="0" presId="urn:microsoft.com/office/officeart/2018/2/layout/IconVerticalSolidList"/>
    <dgm:cxn modelId="{C4AB5D6A-B38A-45AE-ABAE-916468738D5A}" type="presParOf" srcId="{4BC7FC40-649E-45DA-9D11-0150162E9D4B}" destId="{4DA5F4C9-C3FD-49EA-B572-5A13E1EA1687}" srcOrd="1" destOrd="0" presId="urn:microsoft.com/office/officeart/2018/2/layout/IconVerticalSolidList"/>
    <dgm:cxn modelId="{5ECD795C-D42B-471F-A5B6-51C57D7C7309}" type="presParOf" srcId="{4BC7FC40-649E-45DA-9D11-0150162E9D4B}" destId="{C0A25BE4-B2ED-4A54-BD0F-838F356E757C}" srcOrd="2" destOrd="0" presId="urn:microsoft.com/office/officeart/2018/2/layout/IconVerticalSolidList"/>
    <dgm:cxn modelId="{CA2F78D6-B66A-4520-B077-8E005D5E5C1D}" type="presParOf" srcId="{C0A25BE4-B2ED-4A54-BD0F-838F356E757C}" destId="{D0A49CD2-187E-4825-BE2E-847FBA95972B}" srcOrd="0" destOrd="0" presId="urn:microsoft.com/office/officeart/2018/2/layout/IconVerticalSolidList"/>
    <dgm:cxn modelId="{E6B7CE43-104B-4A0B-AC94-59F48443838E}" type="presParOf" srcId="{C0A25BE4-B2ED-4A54-BD0F-838F356E757C}" destId="{E2B922F7-AEC6-41B2-B36F-E933B425F15B}" srcOrd="1" destOrd="0" presId="urn:microsoft.com/office/officeart/2018/2/layout/IconVerticalSolidList"/>
    <dgm:cxn modelId="{643449AE-62A3-4089-92F4-24A79C503912}" type="presParOf" srcId="{C0A25BE4-B2ED-4A54-BD0F-838F356E757C}" destId="{6F582CB2-87A8-443E-873D-5DFED8E98360}" srcOrd="2" destOrd="0" presId="urn:microsoft.com/office/officeart/2018/2/layout/IconVerticalSolidList"/>
    <dgm:cxn modelId="{3CE403E4-34A3-4902-8C3F-57C345698DD2}" type="presParOf" srcId="{C0A25BE4-B2ED-4A54-BD0F-838F356E757C}" destId="{6AEB7DA9-AAB9-4E28-AF8C-6A09E1F55643}" srcOrd="3" destOrd="0" presId="urn:microsoft.com/office/officeart/2018/2/layout/IconVerticalSolidList"/>
    <dgm:cxn modelId="{8B05C9F7-85C6-4106-841D-7BD9896AA00E}" type="presParOf" srcId="{4BC7FC40-649E-45DA-9D11-0150162E9D4B}" destId="{DA6FB8CC-DDBE-4662-8B23-CBA292AA0BD1}" srcOrd="3" destOrd="0" presId="urn:microsoft.com/office/officeart/2018/2/layout/IconVerticalSolidList"/>
    <dgm:cxn modelId="{D66B5247-A4B9-4D81-A973-E63F17768ED8}" type="presParOf" srcId="{4BC7FC40-649E-45DA-9D11-0150162E9D4B}" destId="{361C6849-C905-43FB-86C3-8FF0AC85D82D}" srcOrd="4" destOrd="0" presId="urn:microsoft.com/office/officeart/2018/2/layout/IconVerticalSolidList"/>
    <dgm:cxn modelId="{7D6505DC-7A4D-4575-A103-17FD2F72F895}" type="presParOf" srcId="{361C6849-C905-43FB-86C3-8FF0AC85D82D}" destId="{F1535D42-7625-4C7A-9FA2-BF0A5834CBCE}" srcOrd="0" destOrd="0" presId="urn:microsoft.com/office/officeart/2018/2/layout/IconVerticalSolidList"/>
    <dgm:cxn modelId="{C683C7E2-8341-48BF-A0CE-C7F0E6D5F342}" type="presParOf" srcId="{361C6849-C905-43FB-86C3-8FF0AC85D82D}" destId="{7F4F96A8-627E-4977-96DD-EC43FB224EBE}" srcOrd="1" destOrd="0" presId="urn:microsoft.com/office/officeart/2018/2/layout/IconVerticalSolidList"/>
    <dgm:cxn modelId="{1B33928D-3CD0-4FAD-B72A-6CE0AD1867CF}" type="presParOf" srcId="{361C6849-C905-43FB-86C3-8FF0AC85D82D}" destId="{634F1B84-035A-4408-9532-B5EF4A5938D5}" srcOrd="2" destOrd="0" presId="urn:microsoft.com/office/officeart/2018/2/layout/IconVerticalSolidList"/>
    <dgm:cxn modelId="{604DDDC3-D2F7-435C-B1E5-4064B0FBD27C}" type="presParOf" srcId="{361C6849-C905-43FB-86C3-8FF0AC85D82D}" destId="{23106789-AD2E-4617-A831-289FC6CD679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86FBE3-7D08-4343-9F16-F57DED9C3F5F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8098E0-A915-474C-BF41-3501DD48C2E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dirty="0"/>
            <a:t>Shared Responsibilities:</a:t>
          </a:r>
        </a:p>
      </dgm:t>
    </dgm:pt>
    <dgm:pt modelId="{F16D00D5-9E15-4C83-9D34-F5E8B4FD506D}" type="parTrans" cxnId="{A43CCBE9-8085-4D83-8B90-5FC0FB8AEE4E}">
      <dgm:prSet/>
      <dgm:spPr/>
      <dgm:t>
        <a:bodyPr/>
        <a:lstStyle/>
        <a:p>
          <a:endParaRPr lang="en-US" sz="2400"/>
        </a:p>
      </dgm:t>
    </dgm:pt>
    <dgm:pt modelId="{E0784F64-EF22-4750-885C-FF7D41B3E199}" type="sibTrans" cxnId="{A43CCBE9-8085-4D83-8B90-5FC0FB8AEE4E}">
      <dgm:prSet/>
      <dgm:spPr/>
      <dgm:t>
        <a:bodyPr/>
        <a:lstStyle/>
        <a:p>
          <a:endParaRPr lang="en-US" sz="2400"/>
        </a:p>
      </dgm:t>
    </dgm:pt>
    <dgm:pt modelId="{DDBA3825-A785-406A-AFE9-8E472D41FB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Bergen: curriculum, faculty, advising, onboarding, Canvas, support services</a:t>
          </a:r>
        </a:p>
      </dgm:t>
    </dgm:pt>
    <dgm:pt modelId="{8B223AC4-D5DD-47C5-9F02-4416A003A154}" type="parTrans" cxnId="{371D22C6-99C6-4C20-A063-6A4EB7C554C4}">
      <dgm:prSet/>
      <dgm:spPr/>
      <dgm:t>
        <a:bodyPr/>
        <a:lstStyle/>
        <a:p>
          <a:endParaRPr lang="en-US" sz="2400"/>
        </a:p>
      </dgm:t>
    </dgm:pt>
    <dgm:pt modelId="{371C186C-35A1-4724-BFA9-B79906C7BE72}" type="sibTrans" cxnId="{371D22C6-99C6-4C20-A063-6A4EB7C554C4}">
      <dgm:prSet/>
      <dgm:spPr/>
      <dgm:t>
        <a:bodyPr/>
        <a:lstStyle/>
        <a:p>
          <a:endParaRPr lang="en-US" sz="2400"/>
        </a:p>
      </dgm:t>
    </dgm:pt>
    <dgm:pt modelId="{A5AABE37-F47C-4120-8D10-D9D5FEF2F43A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600" dirty="0"/>
        </a:p>
        <a:p>
          <a:pPr>
            <a:lnSpc>
              <a:spcPct val="100000"/>
            </a:lnSpc>
          </a:pPr>
          <a:r>
            <a:rPr lang="en-US" sz="1600" dirty="0"/>
            <a:t>River Dell High School: student identification, communication, progress monitoring, reinforcement</a:t>
          </a:r>
        </a:p>
      </dgm:t>
    </dgm:pt>
    <dgm:pt modelId="{17E7B8C1-4ADA-4F12-A578-3B110B1DB113}" type="parTrans" cxnId="{007C40EF-E2F3-4810-A2DB-F9EA273BDF08}">
      <dgm:prSet/>
      <dgm:spPr/>
      <dgm:t>
        <a:bodyPr/>
        <a:lstStyle/>
        <a:p>
          <a:endParaRPr lang="en-US" sz="2400"/>
        </a:p>
      </dgm:t>
    </dgm:pt>
    <dgm:pt modelId="{6D8B5DDC-5DA2-48A8-9B63-4875AD7B34F0}" type="sibTrans" cxnId="{007C40EF-E2F3-4810-A2DB-F9EA273BDF08}">
      <dgm:prSet/>
      <dgm:spPr/>
      <dgm:t>
        <a:bodyPr/>
        <a:lstStyle/>
        <a:p>
          <a:endParaRPr lang="en-US" sz="2400"/>
        </a:p>
      </dgm:t>
    </dgm:pt>
    <dgm:pt modelId="{3FA8D38E-CE57-4A92-B7BA-08F40CC683B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400" dirty="0"/>
            <a:t>Outcome:</a:t>
          </a:r>
        </a:p>
      </dgm:t>
    </dgm:pt>
    <dgm:pt modelId="{625B1246-747E-400D-89E1-A9EE3717D628}" type="parTrans" cxnId="{849E70A8-FF6B-4E41-8D4E-422F85C840F0}">
      <dgm:prSet/>
      <dgm:spPr/>
      <dgm:t>
        <a:bodyPr/>
        <a:lstStyle/>
        <a:p>
          <a:endParaRPr lang="en-US" sz="2400"/>
        </a:p>
      </dgm:t>
    </dgm:pt>
    <dgm:pt modelId="{1BB7BDB6-5416-4ADD-A9AE-4FC4CD3E61C1}" type="sibTrans" cxnId="{849E70A8-FF6B-4E41-8D4E-422F85C840F0}">
      <dgm:prSet/>
      <dgm:spPr/>
      <dgm:t>
        <a:bodyPr/>
        <a:lstStyle/>
        <a:p>
          <a:endParaRPr lang="en-US" sz="2400"/>
        </a:p>
      </dgm:t>
    </dgm:pt>
    <dgm:pt modelId="{485E4FD5-1220-4EDB-8B9E-C6F9BA8C39D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 seamless, scalable, replicable, dual-enrollment-style experience for non-matriculated students.</a:t>
          </a:r>
        </a:p>
        <a:p>
          <a:pPr>
            <a:lnSpc>
              <a:spcPct val="100000"/>
            </a:lnSpc>
          </a:pPr>
          <a:r>
            <a:rPr lang="en-US" sz="1600" b="1" dirty="0"/>
            <a:t>Summer 2025:</a:t>
          </a:r>
        </a:p>
        <a:p>
          <a:pPr>
            <a:lnSpc>
              <a:spcPct val="100000"/>
            </a:lnSpc>
          </a:pPr>
          <a:r>
            <a:rPr lang="en-US" sz="1600" b="1" dirty="0"/>
            <a:t>119 River Dell Students SUCCESSFULLY Completed the Non-Credit Pilot Course</a:t>
          </a:r>
        </a:p>
      </dgm:t>
    </dgm:pt>
    <dgm:pt modelId="{1D65B904-17C9-4677-B5EE-FE9C6156A122}" type="parTrans" cxnId="{93E7F8BF-E19B-4DC9-BE2E-88028DD6DC09}">
      <dgm:prSet/>
      <dgm:spPr/>
      <dgm:t>
        <a:bodyPr/>
        <a:lstStyle/>
        <a:p>
          <a:endParaRPr lang="en-US" sz="2400"/>
        </a:p>
      </dgm:t>
    </dgm:pt>
    <dgm:pt modelId="{C1560760-3FB5-41D0-B1F8-33778225976A}" type="sibTrans" cxnId="{93E7F8BF-E19B-4DC9-BE2E-88028DD6DC09}">
      <dgm:prSet/>
      <dgm:spPr/>
      <dgm:t>
        <a:bodyPr/>
        <a:lstStyle/>
        <a:p>
          <a:endParaRPr lang="en-US" sz="2400"/>
        </a:p>
      </dgm:t>
    </dgm:pt>
    <dgm:pt modelId="{14BD3D5B-1506-4CDA-B8EE-4DE48ED16127}" type="pres">
      <dgm:prSet presAssocID="{BF86FBE3-7D08-4343-9F16-F57DED9C3F5F}" presName="root" presStyleCnt="0">
        <dgm:presLayoutVars>
          <dgm:dir/>
          <dgm:resizeHandles val="exact"/>
        </dgm:presLayoutVars>
      </dgm:prSet>
      <dgm:spPr/>
    </dgm:pt>
    <dgm:pt modelId="{286B8BB9-A96A-427F-A069-5C1B112910E9}" type="pres">
      <dgm:prSet presAssocID="{F38098E0-A915-474C-BF41-3501DD48C2E5}" presName="compNode" presStyleCnt="0"/>
      <dgm:spPr/>
    </dgm:pt>
    <dgm:pt modelId="{EEF82796-150A-4398-A71F-1B24D6563713}" type="pres">
      <dgm:prSet presAssocID="{F38098E0-A915-474C-BF41-3501DD48C2E5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E50B3777-B53A-49C2-9D18-0B546303B08C}" type="pres">
      <dgm:prSet presAssocID="{F38098E0-A915-474C-BF41-3501DD48C2E5}" presName="iconSpace" presStyleCnt="0"/>
      <dgm:spPr/>
    </dgm:pt>
    <dgm:pt modelId="{6B3521B9-863C-4885-806B-8E8569A0BA9B}" type="pres">
      <dgm:prSet presAssocID="{F38098E0-A915-474C-BF41-3501DD48C2E5}" presName="parTx" presStyleLbl="revTx" presStyleIdx="0" presStyleCnt="4">
        <dgm:presLayoutVars>
          <dgm:chMax val="0"/>
          <dgm:chPref val="0"/>
        </dgm:presLayoutVars>
      </dgm:prSet>
      <dgm:spPr/>
    </dgm:pt>
    <dgm:pt modelId="{1D1A4EA1-1F3C-4259-8CAA-289C509C9E2D}" type="pres">
      <dgm:prSet presAssocID="{F38098E0-A915-474C-BF41-3501DD48C2E5}" presName="txSpace" presStyleCnt="0"/>
      <dgm:spPr/>
    </dgm:pt>
    <dgm:pt modelId="{F2998D21-A7AD-4CCD-8DF1-DE085C64447C}" type="pres">
      <dgm:prSet presAssocID="{F38098E0-A915-474C-BF41-3501DD48C2E5}" presName="desTx" presStyleLbl="revTx" presStyleIdx="1" presStyleCnt="4">
        <dgm:presLayoutVars/>
      </dgm:prSet>
      <dgm:spPr/>
    </dgm:pt>
    <dgm:pt modelId="{431FD9D7-A757-4AFF-B990-288385CD809E}" type="pres">
      <dgm:prSet presAssocID="{E0784F64-EF22-4750-885C-FF7D41B3E199}" presName="sibTrans" presStyleCnt="0"/>
      <dgm:spPr/>
    </dgm:pt>
    <dgm:pt modelId="{BD23BFDD-EE7D-4AC4-A37D-E4E87DEE9FF8}" type="pres">
      <dgm:prSet presAssocID="{3FA8D38E-CE57-4A92-B7BA-08F40CC683B3}" presName="compNode" presStyleCnt="0"/>
      <dgm:spPr/>
    </dgm:pt>
    <dgm:pt modelId="{5A50B59E-438F-4B4E-BA71-F43471F2D73B}" type="pres">
      <dgm:prSet presAssocID="{3FA8D38E-CE57-4A92-B7BA-08F40CC683B3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F226599A-357B-4A6C-A12C-44C84A3EE3BC}" type="pres">
      <dgm:prSet presAssocID="{3FA8D38E-CE57-4A92-B7BA-08F40CC683B3}" presName="iconSpace" presStyleCnt="0"/>
      <dgm:spPr/>
    </dgm:pt>
    <dgm:pt modelId="{C3A7E759-82CA-40AD-8C09-80975BA45359}" type="pres">
      <dgm:prSet presAssocID="{3FA8D38E-CE57-4A92-B7BA-08F40CC683B3}" presName="parTx" presStyleLbl="revTx" presStyleIdx="2" presStyleCnt="4">
        <dgm:presLayoutVars>
          <dgm:chMax val="0"/>
          <dgm:chPref val="0"/>
        </dgm:presLayoutVars>
      </dgm:prSet>
      <dgm:spPr/>
    </dgm:pt>
    <dgm:pt modelId="{B4D6B5A8-4002-4AD7-A044-372A3A9B101D}" type="pres">
      <dgm:prSet presAssocID="{3FA8D38E-CE57-4A92-B7BA-08F40CC683B3}" presName="txSpace" presStyleCnt="0"/>
      <dgm:spPr/>
    </dgm:pt>
    <dgm:pt modelId="{25DF5985-4378-4F14-82B2-D502CEC8CC68}" type="pres">
      <dgm:prSet presAssocID="{3FA8D38E-CE57-4A92-B7BA-08F40CC683B3}" presName="desTx" presStyleLbl="revTx" presStyleIdx="3" presStyleCnt="4">
        <dgm:presLayoutVars/>
      </dgm:prSet>
      <dgm:spPr/>
    </dgm:pt>
  </dgm:ptLst>
  <dgm:cxnLst>
    <dgm:cxn modelId="{2FC3792B-700B-4F1B-B9AE-8C0A4561D610}" type="presOf" srcId="{F38098E0-A915-474C-BF41-3501DD48C2E5}" destId="{6B3521B9-863C-4885-806B-8E8569A0BA9B}" srcOrd="0" destOrd="0" presId="urn:microsoft.com/office/officeart/2018/5/layout/CenteredIconLabelDescriptionList"/>
    <dgm:cxn modelId="{F745097A-362E-4DB0-8818-75D5F29A0AB2}" type="presOf" srcId="{A5AABE37-F47C-4120-8D10-D9D5FEF2F43A}" destId="{F2998D21-A7AD-4CCD-8DF1-DE085C64447C}" srcOrd="0" destOrd="1" presId="urn:microsoft.com/office/officeart/2018/5/layout/CenteredIconLabelDescriptionList"/>
    <dgm:cxn modelId="{4F28427A-BF12-4E60-AD8E-1B756EC9B2CD}" type="presOf" srcId="{3FA8D38E-CE57-4A92-B7BA-08F40CC683B3}" destId="{C3A7E759-82CA-40AD-8C09-80975BA45359}" srcOrd="0" destOrd="0" presId="urn:microsoft.com/office/officeart/2018/5/layout/CenteredIconLabelDescriptionList"/>
    <dgm:cxn modelId="{6C9F649F-EF08-4CE8-9172-B6C56BCC974D}" type="presOf" srcId="{485E4FD5-1220-4EDB-8B9E-C6F9BA8C39D8}" destId="{25DF5985-4378-4F14-82B2-D502CEC8CC68}" srcOrd="0" destOrd="0" presId="urn:microsoft.com/office/officeart/2018/5/layout/CenteredIconLabelDescriptionList"/>
    <dgm:cxn modelId="{849E70A8-FF6B-4E41-8D4E-422F85C840F0}" srcId="{BF86FBE3-7D08-4343-9F16-F57DED9C3F5F}" destId="{3FA8D38E-CE57-4A92-B7BA-08F40CC683B3}" srcOrd="1" destOrd="0" parTransId="{625B1246-747E-400D-89E1-A9EE3717D628}" sibTransId="{1BB7BDB6-5416-4ADD-A9AE-4FC4CD3E61C1}"/>
    <dgm:cxn modelId="{93E7F8BF-E19B-4DC9-BE2E-88028DD6DC09}" srcId="{3FA8D38E-CE57-4A92-B7BA-08F40CC683B3}" destId="{485E4FD5-1220-4EDB-8B9E-C6F9BA8C39D8}" srcOrd="0" destOrd="0" parTransId="{1D65B904-17C9-4677-B5EE-FE9C6156A122}" sibTransId="{C1560760-3FB5-41D0-B1F8-33778225976A}"/>
    <dgm:cxn modelId="{371D22C6-99C6-4C20-A063-6A4EB7C554C4}" srcId="{F38098E0-A915-474C-BF41-3501DD48C2E5}" destId="{DDBA3825-A785-406A-AFE9-8E472D41FB78}" srcOrd="0" destOrd="0" parTransId="{8B223AC4-D5DD-47C5-9F02-4416A003A154}" sibTransId="{371C186C-35A1-4724-BFA9-B79906C7BE72}"/>
    <dgm:cxn modelId="{42DCB0D7-367D-45BA-9FF5-610EB138BE99}" type="presOf" srcId="{DDBA3825-A785-406A-AFE9-8E472D41FB78}" destId="{F2998D21-A7AD-4CCD-8DF1-DE085C64447C}" srcOrd="0" destOrd="0" presId="urn:microsoft.com/office/officeart/2018/5/layout/CenteredIconLabelDescriptionList"/>
    <dgm:cxn modelId="{E6545ADA-8835-4755-952B-ED36C3B8D039}" type="presOf" srcId="{BF86FBE3-7D08-4343-9F16-F57DED9C3F5F}" destId="{14BD3D5B-1506-4CDA-B8EE-4DE48ED16127}" srcOrd="0" destOrd="0" presId="urn:microsoft.com/office/officeart/2018/5/layout/CenteredIconLabelDescriptionList"/>
    <dgm:cxn modelId="{A43CCBE9-8085-4D83-8B90-5FC0FB8AEE4E}" srcId="{BF86FBE3-7D08-4343-9F16-F57DED9C3F5F}" destId="{F38098E0-A915-474C-BF41-3501DD48C2E5}" srcOrd="0" destOrd="0" parTransId="{F16D00D5-9E15-4C83-9D34-F5E8B4FD506D}" sibTransId="{E0784F64-EF22-4750-885C-FF7D41B3E199}"/>
    <dgm:cxn modelId="{007C40EF-E2F3-4810-A2DB-F9EA273BDF08}" srcId="{F38098E0-A915-474C-BF41-3501DD48C2E5}" destId="{A5AABE37-F47C-4120-8D10-D9D5FEF2F43A}" srcOrd="1" destOrd="0" parTransId="{17E7B8C1-4ADA-4F12-A578-3B110B1DB113}" sibTransId="{6D8B5DDC-5DA2-48A8-9B63-4875AD7B34F0}"/>
    <dgm:cxn modelId="{315BE256-102E-4BDD-9807-19FBD75ED7A2}" type="presParOf" srcId="{14BD3D5B-1506-4CDA-B8EE-4DE48ED16127}" destId="{286B8BB9-A96A-427F-A069-5C1B112910E9}" srcOrd="0" destOrd="0" presId="urn:microsoft.com/office/officeart/2018/5/layout/CenteredIconLabelDescriptionList"/>
    <dgm:cxn modelId="{4458A540-07DD-4E4F-8419-BFB325F53820}" type="presParOf" srcId="{286B8BB9-A96A-427F-A069-5C1B112910E9}" destId="{EEF82796-150A-4398-A71F-1B24D6563713}" srcOrd="0" destOrd="0" presId="urn:microsoft.com/office/officeart/2018/5/layout/CenteredIconLabelDescriptionList"/>
    <dgm:cxn modelId="{72D31B88-BAE6-47E8-92A1-575F47321C5F}" type="presParOf" srcId="{286B8BB9-A96A-427F-A069-5C1B112910E9}" destId="{E50B3777-B53A-49C2-9D18-0B546303B08C}" srcOrd="1" destOrd="0" presId="urn:microsoft.com/office/officeart/2018/5/layout/CenteredIconLabelDescriptionList"/>
    <dgm:cxn modelId="{24D73D8A-80D5-49A9-8646-E0E3BFFB56C0}" type="presParOf" srcId="{286B8BB9-A96A-427F-A069-5C1B112910E9}" destId="{6B3521B9-863C-4885-806B-8E8569A0BA9B}" srcOrd="2" destOrd="0" presId="urn:microsoft.com/office/officeart/2018/5/layout/CenteredIconLabelDescriptionList"/>
    <dgm:cxn modelId="{0E94F528-3ECE-4638-87B5-3F57BE564477}" type="presParOf" srcId="{286B8BB9-A96A-427F-A069-5C1B112910E9}" destId="{1D1A4EA1-1F3C-4259-8CAA-289C509C9E2D}" srcOrd="3" destOrd="0" presId="urn:microsoft.com/office/officeart/2018/5/layout/CenteredIconLabelDescriptionList"/>
    <dgm:cxn modelId="{096538C6-E138-487C-AB1E-00CF14B2A45B}" type="presParOf" srcId="{286B8BB9-A96A-427F-A069-5C1B112910E9}" destId="{F2998D21-A7AD-4CCD-8DF1-DE085C64447C}" srcOrd="4" destOrd="0" presId="urn:microsoft.com/office/officeart/2018/5/layout/CenteredIconLabelDescriptionList"/>
    <dgm:cxn modelId="{3F6B1B8C-A367-471C-8E3A-9A8366841EBF}" type="presParOf" srcId="{14BD3D5B-1506-4CDA-B8EE-4DE48ED16127}" destId="{431FD9D7-A757-4AFF-B990-288385CD809E}" srcOrd="1" destOrd="0" presId="urn:microsoft.com/office/officeart/2018/5/layout/CenteredIconLabelDescriptionList"/>
    <dgm:cxn modelId="{7F054538-7D34-44C4-B0D2-6EEEA9ED05D8}" type="presParOf" srcId="{14BD3D5B-1506-4CDA-B8EE-4DE48ED16127}" destId="{BD23BFDD-EE7D-4AC4-A37D-E4E87DEE9FF8}" srcOrd="2" destOrd="0" presId="urn:microsoft.com/office/officeart/2018/5/layout/CenteredIconLabelDescriptionList"/>
    <dgm:cxn modelId="{41C026EF-25EF-494A-B178-03969EC7041E}" type="presParOf" srcId="{BD23BFDD-EE7D-4AC4-A37D-E4E87DEE9FF8}" destId="{5A50B59E-438F-4B4E-BA71-F43471F2D73B}" srcOrd="0" destOrd="0" presId="urn:microsoft.com/office/officeart/2018/5/layout/CenteredIconLabelDescriptionList"/>
    <dgm:cxn modelId="{6698811C-9AB4-4B3B-ACD7-320D01023558}" type="presParOf" srcId="{BD23BFDD-EE7D-4AC4-A37D-E4E87DEE9FF8}" destId="{F226599A-357B-4A6C-A12C-44C84A3EE3BC}" srcOrd="1" destOrd="0" presId="urn:microsoft.com/office/officeart/2018/5/layout/CenteredIconLabelDescriptionList"/>
    <dgm:cxn modelId="{32B097A8-6C53-426C-88A7-8CDE92E6B9F6}" type="presParOf" srcId="{BD23BFDD-EE7D-4AC4-A37D-E4E87DEE9FF8}" destId="{C3A7E759-82CA-40AD-8C09-80975BA45359}" srcOrd="2" destOrd="0" presId="urn:microsoft.com/office/officeart/2018/5/layout/CenteredIconLabelDescriptionList"/>
    <dgm:cxn modelId="{F6036E4A-A414-4819-9E6A-92011EC8B469}" type="presParOf" srcId="{BD23BFDD-EE7D-4AC4-A37D-E4E87DEE9FF8}" destId="{B4D6B5A8-4002-4AD7-A044-372A3A9B101D}" srcOrd="3" destOrd="0" presId="urn:microsoft.com/office/officeart/2018/5/layout/CenteredIconLabelDescriptionList"/>
    <dgm:cxn modelId="{47FD9C11-59C6-459B-97E7-A447658D2E85}" type="presParOf" srcId="{BD23BFDD-EE7D-4AC4-A37D-E4E87DEE9FF8}" destId="{25DF5985-4378-4F14-82B2-D502CEC8CC6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B05926-E525-46DE-8BC2-E3C230636716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4B75D8-CDD5-4B2F-8266-9930AFD2DD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1. Develop partnership agreements</a:t>
          </a:r>
        </a:p>
      </dgm:t>
    </dgm:pt>
    <dgm:pt modelId="{8972EBA8-499C-476B-A84E-23E952B209E3}" type="parTrans" cxnId="{CCDBA132-01EA-4E4E-926B-7C6EC5A2A4CB}">
      <dgm:prSet/>
      <dgm:spPr/>
      <dgm:t>
        <a:bodyPr/>
        <a:lstStyle/>
        <a:p>
          <a:endParaRPr lang="en-US" sz="2400"/>
        </a:p>
      </dgm:t>
    </dgm:pt>
    <dgm:pt modelId="{511F5386-6AEB-4CE9-AAAF-D9B68F14EC2D}" type="sibTrans" cxnId="{CCDBA132-01EA-4E4E-926B-7C6EC5A2A4CB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D0360553-D112-4E5F-8AE6-02D65DD335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2. Align curriculum and delivery model</a:t>
          </a:r>
        </a:p>
      </dgm:t>
    </dgm:pt>
    <dgm:pt modelId="{9F4C78EE-CD29-430B-8BBC-4D625A6D2E18}" type="parTrans" cxnId="{29ACCE3E-82BC-4E80-B44E-4B0C17147ECB}">
      <dgm:prSet/>
      <dgm:spPr/>
      <dgm:t>
        <a:bodyPr/>
        <a:lstStyle/>
        <a:p>
          <a:endParaRPr lang="en-US" sz="2400"/>
        </a:p>
      </dgm:t>
    </dgm:pt>
    <dgm:pt modelId="{B02FB802-6C44-407F-A5EA-7622ADAB9BD4}" type="sibTrans" cxnId="{29ACCE3E-82BC-4E80-B44E-4B0C17147ECB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C2F2C23C-A441-48D2-A24B-46D257878A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3. Coordinate enrollment logistics</a:t>
          </a:r>
        </a:p>
      </dgm:t>
    </dgm:pt>
    <dgm:pt modelId="{BEE4A251-E892-4E54-B2CD-111598F3E1BE}" type="parTrans" cxnId="{E63A8F7D-7A20-4AF5-A745-ADDA28124AC8}">
      <dgm:prSet/>
      <dgm:spPr/>
      <dgm:t>
        <a:bodyPr/>
        <a:lstStyle/>
        <a:p>
          <a:endParaRPr lang="en-US" sz="2400"/>
        </a:p>
      </dgm:t>
    </dgm:pt>
    <dgm:pt modelId="{61E794FE-E492-4E98-97F0-5098114E08F7}" type="sibTrans" cxnId="{E63A8F7D-7A20-4AF5-A745-ADDA28124AC8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164ECD5B-1320-444D-B9E6-9056284A77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4. Establish shared communication protocols</a:t>
          </a:r>
        </a:p>
      </dgm:t>
    </dgm:pt>
    <dgm:pt modelId="{4469A7ED-8F0D-49F6-8F7E-4DD7673A46B6}" type="parTrans" cxnId="{F992A76D-AECC-4855-A13D-178DDD1A97BA}">
      <dgm:prSet/>
      <dgm:spPr/>
      <dgm:t>
        <a:bodyPr/>
        <a:lstStyle/>
        <a:p>
          <a:endParaRPr lang="en-US" sz="2400"/>
        </a:p>
      </dgm:t>
    </dgm:pt>
    <dgm:pt modelId="{13A25662-5527-4FC1-A71B-7C4793E5805A}" type="sibTrans" cxnId="{F992A76D-AECC-4855-A13D-178DDD1A97BA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C2F21AB9-BF70-47C7-8747-22CB576E9AD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5. Deliver student onboarding and support</a:t>
          </a:r>
        </a:p>
      </dgm:t>
    </dgm:pt>
    <dgm:pt modelId="{EA84FFBC-9CC8-4FD7-BCB1-85116609D2C7}" type="parTrans" cxnId="{00C0923F-B0B1-4A5C-93F8-0F9D40136143}">
      <dgm:prSet/>
      <dgm:spPr/>
      <dgm:t>
        <a:bodyPr/>
        <a:lstStyle/>
        <a:p>
          <a:endParaRPr lang="en-US" sz="2400"/>
        </a:p>
      </dgm:t>
    </dgm:pt>
    <dgm:pt modelId="{1F12070C-31B2-463A-81AE-B49EA6336EF0}" type="sibTrans" cxnId="{00C0923F-B0B1-4A5C-93F8-0F9D40136143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397C9CD1-BDDC-43E8-A4F1-28815391AE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6. Monitor progress collaboratively</a:t>
          </a:r>
        </a:p>
      </dgm:t>
    </dgm:pt>
    <dgm:pt modelId="{7E4CA661-79BD-422E-B7F6-1D286454A27A}" type="parTrans" cxnId="{C00A2220-9166-4FB3-8F18-CFE4A9452E76}">
      <dgm:prSet/>
      <dgm:spPr/>
      <dgm:t>
        <a:bodyPr/>
        <a:lstStyle/>
        <a:p>
          <a:endParaRPr lang="en-US" sz="2400"/>
        </a:p>
      </dgm:t>
    </dgm:pt>
    <dgm:pt modelId="{CC5A3B23-41B0-4C1F-95F2-4DE3310441B1}" type="sibTrans" cxnId="{C00A2220-9166-4FB3-8F18-CFE4A9452E76}">
      <dgm:prSet/>
      <dgm:spPr/>
      <dgm:t>
        <a:bodyPr/>
        <a:lstStyle/>
        <a:p>
          <a:pPr>
            <a:lnSpc>
              <a:spcPct val="100000"/>
            </a:lnSpc>
          </a:pPr>
          <a:endParaRPr lang="en-US" sz="2400"/>
        </a:p>
      </dgm:t>
    </dgm:pt>
    <dgm:pt modelId="{DC96B8E2-6759-4D39-92CB-6CB49625447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/>
            <a:t>7. Evaluate and refine the model</a:t>
          </a:r>
        </a:p>
      </dgm:t>
    </dgm:pt>
    <dgm:pt modelId="{C3406D79-C806-45A0-AFE2-9AF5C578929F}" type="parTrans" cxnId="{8276230C-92CF-4847-85CC-85DDF10281C9}">
      <dgm:prSet/>
      <dgm:spPr/>
      <dgm:t>
        <a:bodyPr/>
        <a:lstStyle/>
        <a:p>
          <a:endParaRPr lang="en-US" sz="2400"/>
        </a:p>
      </dgm:t>
    </dgm:pt>
    <dgm:pt modelId="{4D49918F-4DDF-454E-9E72-07758AA2CD21}" type="sibTrans" cxnId="{8276230C-92CF-4847-85CC-85DDF10281C9}">
      <dgm:prSet/>
      <dgm:spPr/>
      <dgm:t>
        <a:bodyPr/>
        <a:lstStyle/>
        <a:p>
          <a:endParaRPr lang="en-US" sz="2400"/>
        </a:p>
      </dgm:t>
    </dgm:pt>
    <dgm:pt modelId="{2A3CDDA1-4CA3-48D9-B669-F71EB8FD5C35}" type="pres">
      <dgm:prSet presAssocID="{B9B05926-E525-46DE-8BC2-E3C230636716}" presName="root" presStyleCnt="0">
        <dgm:presLayoutVars>
          <dgm:dir/>
          <dgm:resizeHandles val="exact"/>
        </dgm:presLayoutVars>
      </dgm:prSet>
      <dgm:spPr/>
    </dgm:pt>
    <dgm:pt modelId="{C975CD14-98BE-41F4-B60B-8FD261598349}" type="pres">
      <dgm:prSet presAssocID="{B9B05926-E525-46DE-8BC2-E3C230636716}" presName="container" presStyleCnt="0">
        <dgm:presLayoutVars>
          <dgm:dir/>
          <dgm:resizeHandles val="exact"/>
        </dgm:presLayoutVars>
      </dgm:prSet>
      <dgm:spPr/>
    </dgm:pt>
    <dgm:pt modelId="{848AF99B-717B-4F95-8736-F99CB15145A4}" type="pres">
      <dgm:prSet presAssocID="{D14B75D8-CDD5-4B2F-8266-9930AFD2DDCD}" presName="compNode" presStyleCnt="0"/>
      <dgm:spPr/>
    </dgm:pt>
    <dgm:pt modelId="{85CE3086-6758-439F-8081-4DAEF3AEB415}" type="pres">
      <dgm:prSet presAssocID="{D14B75D8-CDD5-4B2F-8266-9930AFD2DDCD}" presName="iconBgRect" presStyleLbl="bgShp" presStyleIdx="0" presStyleCnt="7"/>
      <dgm:spPr/>
    </dgm:pt>
    <dgm:pt modelId="{2C5342CC-2652-4278-AE4F-4A43E3A2818E}" type="pres">
      <dgm:prSet presAssocID="{D14B75D8-CDD5-4B2F-8266-9930AFD2DDCD}" presName="iconRect" presStyleLbl="node1" presStyleIdx="0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1E44B26-24BA-48C8-B6BD-AA6B48B92AD3}" type="pres">
      <dgm:prSet presAssocID="{D14B75D8-CDD5-4B2F-8266-9930AFD2DDCD}" presName="spaceRect" presStyleCnt="0"/>
      <dgm:spPr/>
    </dgm:pt>
    <dgm:pt modelId="{FAFD67FD-1B0F-4766-954B-CAEF28BDDAB2}" type="pres">
      <dgm:prSet presAssocID="{D14B75D8-CDD5-4B2F-8266-9930AFD2DDCD}" presName="textRect" presStyleLbl="revTx" presStyleIdx="0" presStyleCnt="7">
        <dgm:presLayoutVars>
          <dgm:chMax val="1"/>
          <dgm:chPref val="1"/>
        </dgm:presLayoutVars>
      </dgm:prSet>
      <dgm:spPr/>
    </dgm:pt>
    <dgm:pt modelId="{F4177490-1FF1-4F1A-98C4-57EC9529E6BF}" type="pres">
      <dgm:prSet presAssocID="{511F5386-6AEB-4CE9-AAAF-D9B68F14EC2D}" presName="sibTrans" presStyleLbl="sibTrans2D1" presStyleIdx="0" presStyleCnt="0"/>
      <dgm:spPr/>
    </dgm:pt>
    <dgm:pt modelId="{598C02C5-FB88-4384-AE0B-A6B6FC8DEB55}" type="pres">
      <dgm:prSet presAssocID="{D0360553-D112-4E5F-8AE6-02D65DD335DE}" presName="compNode" presStyleCnt="0"/>
      <dgm:spPr/>
    </dgm:pt>
    <dgm:pt modelId="{9D690AA2-8DF0-4318-88E4-8E4B7DCED61A}" type="pres">
      <dgm:prSet presAssocID="{D0360553-D112-4E5F-8AE6-02D65DD335DE}" presName="iconBgRect" presStyleLbl="bgShp" presStyleIdx="1" presStyleCnt="7"/>
      <dgm:spPr/>
    </dgm:pt>
    <dgm:pt modelId="{8E3DED3C-110C-4B9D-9C21-94A048DC0A00}" type="pres">
      <dgm:prSet presAssocID="{D0360553-D112-4E5F-8AE6-02D65DD335DE}" presName="iconRect" presStyleLbl="node1" presStyleIdx="1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550AC4FD-8D09-4EF4-93F5-9DCE6BADE5BE}" type="pres">
      <dgm:prSet presAssocID="{D0360553-D112-4E5F-8AE6-02D65DD335DE}" presName="spaceRect" presStyleCnt="0"/>
      <dgm:spPr/>
    </dgm:pt>
    <dgm:pt modelId="{BF369208-89EB-4564-8789-4CB73151C61D}" type="pres">
      <dgm:prSet presAssocID="{D0360553-D112-4E5F-8AE6-02D65DD335DE}" presName="textRect" presStyleLbl="revTx" presStyleIdx="1" presStyleCnt="7">
        <dgm:presLayoutVars>
          <dgm:chMax val="1"/>
          <dgm:chPref val="1"/>
        </dgm:presLayoutVars>
      </dgm:prSet>
      <dgm:spPr/>
    </dgm:pt>
    <dgm:pt modelId="{200B23D6-30AA-4CCD-B45F-7557A57E5129}" type="pres">
      <dgm:prSet presAssocID="{B02FB802-6C44-407F-A5EA-7622ADAB9BD4}" presName="sibTrans" presStyleLbl="sibTrans2D1" presStyleIdx="0" presStyleCnt="0"/>
      <dgm:spPr/>
    </dgm:pt>
    <dgm:pt modelId="{C1B4D0DF-7480-42C6-9A3A-50B5EAEF999A}" type="pres">
      <dgm:prSet presAssocID="{C2F2C23C-A441-48D2-A24B-46D257878A45}" presName="compNode" presStyleCnt="0"/>
      <dgm:spPr/>
    </dgm:pt>
    <dgm:pt modelId="{7C1B42B6-2550-49FD-BAAB-F4EA6A6C119B}" type="pres">
      <dgm:prSet presAssocID="{C2F2C23C-A441-48D2-A24B-46D257878A45}" presName="iconBgRect" presStyleLbl="bgShp" presStyleIdx="2" presStyleCnt="7"/>
      <dgm:spPr/>
    </dgm:pt>
    <dgm:pt modelId="{D62ADFB9-C83B-4294-94AA-343EFD05D706}" type="pres">
      <dgm:prSet presAssocID="{C2F2C23C-A441-48D2-A24B-46D257878A45}" presName="iconRect" presStyleLbl="node1" presStyleIdx="2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56754422-0AEA-4E5A-9206-B7906CAE8950}" type="pres">
      <dgm:prSet presAssocID="{C2F2C23C-A441-48D2-A24B-46D257878A45}" presName="spaceRect" presStyleCnt="0"/>
      <dgm:spPr/>
    </dgm:pt>
    <dgm:pt modelId="{B6767CA4-7CA5-4DBA-BDCA-A33C1BFB7467}" type="pres">
      <dgm:prSet presAssocID="{C2F2C23C-A441-48D2-A24B-46D257878A45}" presName="textRect" presStyleLbl="revTx" presStyleIdx="2" presStyleCnt="7">
        <dgm:presLayoutVars>
          <dgm:chMax val="1"/>
          <dgm:chPref val="1"/>
        </dgm:presLayoutVars>
      </dgm:prSet>
      <dgm:spPr/>
    </dgm:pt>
    <dgm:pt modelId="{66BF7971-546C-4F49-94DB-C200DC3AEF9C}" type="pres">
      <dgm:prSet presAssocID="{61E794FE-E492-4E98-97F0-5098114E08F7}" presName="sibTrans" presStyleLbl="sibTrans2D1" presStyleIdx="0" presStyleCnt="0"/>
      <dgm:spPr/>
    </dgm:pt>
    <dgm:pt modelId="{D66559E3-9496-48A6-AE01-228E30CB1A0E}" type="pres">
      <dgm:prSet presAssocID="{164ECD5B-1320-444D-B9E6-9056284A7732}" presName="compNode" presStyleCnt="0"/>
      <dgm:spPr/>
    </dgm:pt>
    <dgm:pt modelId="{416B6DF0-E87D-4D52-BC00-C2F7ACBD1534}" type="pres">
      <dgm:prSet presAssocID="{164ECD5B-1320-444D-B9E6-9056284A7732}" presName="iconBgRect" presStyleLbl="bgShp" presStyleIdx="3" presStyleCnt="7"/>
      <dgm:spPr/>
    </dgm:pt>
    <dgm:pt modelId="{FF247EFD-ED03-4C9B-813F-55008A39CCA8}" type="pres">
      <dgm:prSet presAssocID="{164ECD5B-1320-444D-B9E6-9056284A7732}" presName="iconRect" presStyleLbl="node1" presStyleIdx="3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5614F1A-F718-45AA-993A-7A8CDEC80B41}" type="pres">
      <dgm:prSet presAssocID="{164ECD5B-1320-444D-B9E6-9056284A7732}" presName="spaceRect" presStyleCnt="0"/>
      <dgm:spPr/>
    </dgm:pt>
    <dgm:pt modelId="{2A4390BA-5BA3-4F71-B41E-4CBA45B7BB68}" type="pres">
      <dgm:prSet presAssocID="{164ECD5B-1320-444D-B9E6-9056284A7732}" presName="textRect" presStyleLbl="revTx" presStyleIdx="3" presStyleCnt="7">
        <dgm:presLayoutVars>
          <dgm:chMax val="1"/>
          <dgm:chPref val="1"/>
        </dgm:presLayoutVars>
      </dgm:prSet>
      <dgm:spPr/>
    </dgm:pt>
    <dgm:pt modelId="{C9587A08-C192-4F88-A9E0-0E4CA0FFEAA4}" type="pres">
      <dgm:prSet presAssocID="{13A25662-5527-4FC1-A71B-7C4793E5805A}" presName="sibTrans" presStyleLbl="sibTrans2D1" presStyleIdx="0" presStyleCnt="0"/>
      <dgm:spPr/>
    </dgm:pt>
    <dgm:pt modelId="{5402D63D-93B3-432C-A315-A71C33F1D96E}" type="pres">
      <dgm:prSet presAssocID="{C2F21AB9-BF70-47C7-8747-22CB576E9AD5}" presName="compNode" presStyleCnt="0"/>
      <dgm:spPr/>
    </dgm:pt>
    <dgm:pt modelId="{4B49113B-7AC3-42D0-B117-FE4FD0C08B4D}" type="pres">
      <dgm:prSet presAssocID="{C2F21AB9-BF70-47C7-8747-22CB576E9AD5}" presName="iconBgRect" presStyleLbl="bgShp" presStyleIdx="4" presStyleCnt="7"/>
      <dgm:spPr/>
    </dgm:pt>
    <dgm:pt modelId="{C9759CF9-2799-43E8-B57A-74380A28283F}" type="pres">
      <dgm:prSet presAssocID="{C2F21AB9-BF70-47C7-8747-22CB576E9AD5}" presName="iconRect" presStyleLbl="node1" presStyleIdx="4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D6FED08F-B7AA-498A-98A6-3FB9DB9392FD}" type="pres">
      <dgm:prSet presAssocID="{C2F21AB9-BF70-47C7-8747-22CB576E9AD5}" presName="spaceRect" presStyleCnt="0"/>
      <dgm:spPr/>
    </dgm:pt>
    <dgm:pt modelId="{E72CC1C1-62DF-4E46-9215-B19E3CBACF7F}" type="pres">
      <dgm:prSet presAssocID="{C2F21AB9-BF70-47C7-8747-22CB576E9AD5}" presName="textRect" presStyleLbl="revTx" presStyleIdx="4" presStyleCnt="7">
        <dgm:presLayoutVars>
          <dgm:chMax val="1"/>
          <dgm:chPref val="1"/>
        </dgm:presLayoutVars>
      </dgm:prSet>
      <dgm:spPr/>
    </dgm:pt>
    <dgm:pt modelId="{9D80703B-52BA-418D-BE22-7EB73979B19D}" type="pres">
      <dgm:prSet presAssocID="{1F12070C-31B2-463A-81AE-B49EA6336EF0}" presName="sibTrans" presStyleLbl="sibTrans2D1" presStyleIdx="0" presStyleCnt="0"/>
      <dgm:spPr/>
    </dgm:pt>
    <dgm:pt modelId="{4D43227C-527B-4A6D-A967-021D21E00ECE}" type="pres">
      <dgm:prSet presAssocID="{397C9CD1-BDDC-43E8-A4F1-28815391AE32}" presName="compNode" presStyleCnt="0"/>
      <dgm:spPr/>
    </dgm:pt>
    <dgm:pt modelId="{8DF4CC55-01BF-47E4-A368-30F87A8EBB9C}" type="pres">
      <dgm:prSet presAssocID="{397C9CD1-BDDC-43E8-A4F1-28815391AE32}" presName="iconBgRect" presStyleLbl="bgShp" presStyleIdx="5" presStyleCnt="7"/>
      <dgm:spPr/>
    </dgm:pt>
    <dgm:pt modelId="{D318BCBC-515D-425A-ACBF-F49F7FFA2E27}" type="pres">
      <dgm:prSet presAssocID="{397C9CD1-BDDC-43E8-A4F1-28815391AE32}" presName="iconRect" presStyleLbl="node1" presStyleIdx="5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2870302-7DE0-41B7-8AFC-23CF38875A21}" type="pres">
      <dgm:prSet presAssocID="{397C9CD1-BDDC-43E8-A4F1-28815391AE32}" presName="spaceRect" presStyleCnt="0"/>
      <dgm:spPr/>
    </dgm:pt>
    <dgm:pt modelId="{631CAC31-0FBB-48A9-B0F2-A2DCEF6A17D3}" type="pres">
      <dgm:prSet presAssocID="{397C9CD1-BDDC-43E8-A4F1-28815391AE32}" presName="textRect" presStyleLbl="revTx" presStyleIdx="5" presStyleCnt="7">
        <dgm:presLayoutVars>
          <dgm:chMax val="1"/>
          <dgm:chPref val="1"/>
        </dgm:presLayoutVars>
      </dgm:prSet>
      <dgm:spPr/>
    </dgm:pt>
    <dgm:pt modelId="{2053B4C4-9E9A-4298-A783-72A89943A3CA}" type="pres">
      <dgm:prSet presAssocID="{CC5A3B23-41B0-4C1F-95F2-4DE3310441B1}" presName="sibTrans" presStyleLbl="sibTrans2D1" presStyleIdx="0" presStyleCnt="0"/>
      <dgm:spPr/>
    </dgm:pt>
    <dgm:pt modelId="{10AA832F-BF3F-4B6B-B4E6-2EA7466FAA3C}" type="pres">
      <dgm:prSet presAssocID="{DC96B8E2-6759-4D39-92CB-6CB49625447E}" presName="compNode" presStyleCnt="0"/>
      <dgm:spPr/>
    </dgm:pt>
    <dgm:pt modelId="{148F2CD8-FB90-46F8-AF6A-CE0AC825953C}" type="pres">
      <dgm:prSet presAssocID="{DC96B8E2-6759-4D39-92CB-6CB49625447E}" presName="iconBgRect" presStyleLbl="bgShp" presStyleIdx="6" presStyleCnt="7"/>
      <dgm:spPr/>
    </dgm:pt>
    <dgm:pt modelId="{1529873F-2A81-4932-BD12-A75BAA9C159C}" type="pres">
      <dgm:prSet presAssocID="{DC96B8E2-6759-4D39-92CB-6CB49625447E}" presName="iconRect" presStyleLbl="node1" presStyleIdx="6" presStyleCnt="7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10AF32C-690E-4827-A6F1-817E52FCAADB}" type="pres">
      <dgm:prSet presAssocID="{DC96B8E2-6759-4D39-92CB-6CB49625447E}" presName="spaceRect" presStyleCnt="0"/>
      <dgm:spPr/>
    </dgm:pt>
    <dgm:pt modelId="{B35F514A-4424-4671-9D45-D1D3C8A984AF}" type="pres">
      <dgm:prSet presAssocID="{DC96B8E2-6759-4D39-92CB-6CB49625447E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8276230C-92CF-4847-85CC-85DDF10281C9}" srcId="{B9B05926-E525-46DE-8BC2-E3C230636716}" destId="{DC96B8E2-6759-4D39-92CB-6CB49625447E}" srcOrd="6" destOrd="0" parTransId="{C3406D79-C806-45A0-AFE2-9AF5C578929F}" sibTransId="{4D49918F-4DDF-454E-9E72-07758AA2CD21}"/>
    <dgm:cxn modelId="{B81CAC1C-A2F9-47E5-AE8E-65C390D9B72D}" type="presOf" srcId="{DC96B8E2-6759-4D39-92CB-6CB49625447E}" destId="{B35F514A-4424-4671-9D45-D1D3C8A984AF}" srcOrd="0" destOrd="0" presId="urn:microsoft.com/office/officeart/2018/2/layout/IconCircleList"/>
    <dgm:cxn modelId="{3C9E1C1D-2127-4711-AC85-0B3271CD1829}" type="presOf" srcId="{CC5A3B23-41B0-4C1F-95F2-4DE3310441B1}" destId="{2053B4C4-9E9A-4298-A783-72A89943A3CA}" srcOrd="0" destOrd="0" presId="urn:microsoft.com/office/officeart/2018/2/layout/IconCircleList"/>
    <dgm:cxn modelId="{AA5E9C1E-400E-4AEB-A038-909718BB4FA9}" type="presOf" srcId="{61E794FE-E492-4E98-97F0-5098114E08F7}" destId="{66BF7971-546C-4F49-94DB-C200DC3AEF9C}" srcOrd="0" destOrd="0" presId="urn:microsoft.com/office/officeart/2018/2/layout/IconCircleList"/>
    <dgm:cxn modelId="{C00A2220-9166-4FB3-8F18-CFE4A9452E76}" srcId="{B9B05926-E525-46DE-8BC2-E3C230636716}" destId="{397C9CD1-BDDC-43E8-A4F1-28815391AE32}" srcOrd="5" destOrd="0" parTransId="{7E4CA661-79BD-422E-B7F6-1D286454A27A}" sibTransId="{CC5A3B23-41B0-4C1F-95F2-4DE3310441B1}"/>
    <dgm:cxn modelId="{A6086D29-F075-46F1-9C73-1726C07BAAA1}" type="presOf" srcId="{164ECD5B-1320-444D-B9E6-9056284A7732}" destId="{2A4390BA-5BA3-4F71-B41E-4CBA45B7BB68}" srcOrd="0" destOrd="0" presId="urn:microsoft.com/office/officeart/2018/2/layout/IconCircleList"/>
    <dgm:cxn modelId="{CCDBA132-01EA-4E4E-926B-7C6EC5A2A4CB}" srcId="{B9B05926-E525-46DE-8BC2-E3C230636716}" destId="{D14B75D8-CDD5-4B2F-8266-9930AFD2DDCD}" srcOrd="0" destOrd="0" parTransId="{8972EBA8-499C-476B-A84E-23E952B209E3}" sibTransId="{511F5386-6AEB-4CE9-AAAF-D9B68F14EC2D}"/>
    <dgm:cxn modelId="{29ACCE3E-82BC-4E80-B44E-4B0C17147ECB}" srcId="{B9B05926-E525-46DE-8BC2-E3C230636716}" destId="{D0360553-D112-4E5F-8AE6-02D65DD335DE}" srcOrd="1" destOrd="0" parTransId="{9F4C78EE-CD29-430B-8BBC-4D625A6D2E18}" sibTransId="{B02FB802-6C44-407F-A5EA-7622ADAB9BD4}"/>
    <dgm:cxn modelId="{00C0923F-B0B1-4A5C-93F8-0F9D40136143}" srcId="{B9B05926-E525-46DE-8BC2-E3C230636716}" destId="{C2F21AB9-BF70-47C7-8747-22CB576E9AD5}" srcOrd="4" destOrd="0" parTransId="{EA84FFBC-9CC8-4FD7-BCB1-85116609D2C7}" sibTransId="{1F12070C-31B2-463A-81AE-B49EA6336EF0}"/>
    <dgm:cxn modelId="{A7B1FA3F-8A7A-4565-ABA4-A34543FF7BAB}" type="presOf" srcId="{B9B05926-E525-46DE-8BC2-E3C230636716}" destId="{2A3CDDA1-4CA3-48D9-B669-F71EB8FD5C35}" srcOrd="0" destOrd="0" presId="urn:microsoft.com/office/officeart/2018/2/layout/IconCircleList"/>
    <dgm:cxn modelId="{F992A76D-AECC-4855-A13D-178DDD1A97BA}" srcId="{B9B05926-E525-46DE-8BC2-E3C230636716}" destId="{164ECD5B-1320-444D-B9E6-9056284A7732}" srcOrd="3" destOrd="0" parTransId="{4469A7ED-8F0D-49F6-8F7E-4DD7673A46B6}" sibTransId="{13A25662-5527-4FC1-A71B-7C4793E5805A}"/>
    <dgm:cxn modelId="{E63A8F7D-7A20-4AF5-A745-ADDA28124AC8}" srcId="{B9B05926-E525-46DE-8BC2-E3C230636716}" destId="{C2F2C23C-A441-48D2-A24B-46D257878A45}" srcOrd="2" destOrd="0" parTransId="{BEE4A251-E892-4E54-B2CD-111598F3E1BE}" sibTransId="{61E794FE-E492-4E98-97F0-5098114E08F7}"/>
    <dgm:cxn modelId="{1A2FE481-6D55-4603-B880-7A429C46CA30}" type="presOf" srcId="{1F12070C-31B2-463A-81AE-B49EA6336EF0}" destId="{9D80703B-52BA-418D-BE22-7EB73979B19D}" srcOrd="0" destOrd="0" presId="urn:microsoft.com/office/officeart/2018/2/layout/IconCircleList"/>
    <dgm:cxn modelId="{9B8C5A87-C46D-408B-B554-D9274DBC16F8}" type="presOf" srcId="{C2F21AB9-BF70-47C7-8747-22CB576E9AD5}" destId="{E72CC1C1-62DF-4E46-9215-B19E3CBACF7F}" srcOrd="0" destOrd="0" presId="urn:microsoft.com/office/officeart/2018/2/layout/IconCircleList"/>
    <dgm:cxn modelId="{8CD5C7B1-3C18-4A0E-BBCE-9EE976CA67AF}" type="presOf" srcId="{397C9CD1-BDDC-43E8-A4F1-28815391AE32}" destId="{631CAC31-0FBB-48A9-B0F2-A2DCEF6A17D3}" srcOrd="0" destOrd="0" presId="urn:microsoft.com/office/officeart/2018/2/layout/IconCircleList"/>
    <dgm:cxn modelId="{B6B117BA-3958-421B-BB8E-BDB177C85BEE}" type="presOf" srcId="{511F5386-6AEB-4CE9-AAAF-D9B68F14EC2D}" destId="{F4177490-1FF1-4F1A-98C4-57EC9529E6BF}" srcOrd="0" destOrd="0" presId="urn:microsoft.com/office/officeart/2018/2/layout/IconCircleList"/>
    <dgm:cxn modelId="{85E4B1BB-0094-4C9C-AA0F-B27F979BD98D}" type="presOf" srcId="{13A25662-5527-4FC1-A71B-7C4793E5805A}" destId="{C9587A08-C192-4F88-A9E0-0E4CA0FFEAA4}" srcOrd="0" destOrd="0" presId="urn:microsoft.com/office/officeart/2018/2/layout/IconCircleList"/>
    <dgm:cxn modelId="{3BD89BC5-A3A7-4D5D-96D0-D3F52EE30DB8}" type="presOf" srcId="{B02FB802-6C44-407F-A5EA-7622ADAB9BD4}" destId="{200B23D6-30AA-4CCD-B45F-7557A57E5129}" srcOrd="0" destOrd="0" presId="urn:microsoft.com/office/officeart/2018/2/layout/IconCircleList"/>
    <dgm:cxn modelId="{3A18EECC-1F87-4A0B-A6AB-0A62537E362F}" type="presOf" srcId="{D0360553-D112-4E5F-8AE6-02D65DD335DE}" destId="{BF369208-89EB-4564-8789-4CB73151C61D}" srcOrd="0" destOrd="0" presId="urn:microsoft.com/office/officeart/2018/2/layout/IconCircleList"/>
    <dgm:cxn modelId="{F85BF7CC-96CB-4AD3-B82C-BD8C0BC4B280}" type="presOf" srcId="{C2F2C23C-A441-48D2-A24B-46D257878A45}" destId="{B6767CA4-7CA5-4DBA-BDCA-A33C1BFB7467}" srcOrd="0" destOrd="0" presId="urn:microsoft.com/office/officeart/2018/2/layout/IconCircleList"/>
    <dgm:cxn modelId="{E32F29F5-A758-45DE-978D-E17D8B4FE639}" type="presOf" srcId="{D14B75D8-CDD5-4B2F-8266-9930AFD2DDCD}" destId="{FAFD67FD-1B0F-4766-954B-CAEF28BDDAB2}" srcOrd="0" destOrd="0" presId="urn:microsoft.com/office/officeart/2018/2/layout/IconCircleList"/>
    <dgm:cxn modelId="{79E6372C-61BA-45F1-BD32-1793FC3DED69}" type="presParOf" srcId="{2A3CDDA1-4CA3-48D9-B669-F71EB8FD5C35}" destId="{C975CD14-98BE-41F4-B60B-8FD261598349}" srcOrd="0" destOrd="0" presId="urn:microsoft.com/office/officeart/2018/2/layout/IconCircleList"/>
    <dgm:cxn modelId="{F42DF061-46C1-4D42-B5B7-952796E27215}" type="presParOf" srcId="{C975CD14-98BE-41F4-B60B-8FD261598349}" destId="{848AF99B-717B-4F95-8736-F99CB15145A4}" srcOrd="0" destOrd="0" presId="urn:microsoft.com/office/officeart/2018/2/layout/IconCircleList"/>
    <dgm:cxn modelId="{35B3CB93-6E64-45B4-9800-77E336CB0FA3}" type="presParOf" srcId="{848AF99B-717B-4F95-8736-F99CB15145A4}" destId="{85CE3086-6758-439F-8081-4DAEF3AEB415}" srcOrd="0" destOrd="0" presId="urn:microsoft.com/office/officeart/2018/2/layout/IconCircleList"/>
    <dgm:cxn modelId="{AD265AB4-303A-4EC9-9DBF-13032117763A}" type="presParOf" srcId="{848AF99B-717B-4F95-8736-F99CB15145A4}" destId="{2C5342CC-2652-4278-AE4F-4A43E3A2818E}" srcOrd="1" destOrd="0" presId="urn:microsoft.com/office/officeart/2018/2/layout/IconCircleList"/>
    <dgm:cxn modelId="{09EF21C5-C479-4CC0-8EFD-981B785217FA}" type="presParOf" srcId="{848AF99B-717B-4F95-8736-F99CB15145A4}" destId="{E1E44B26-24BA-48C8-B6BD-AA6B48B92AD3}" srcOrd="2" destOrd="0" presId="urn:microsoft.com/office/officeart/2018/2/layout/IconCircleList"/>
    <dgm:cxn modelId="{5D8DFF42-2BE7-4E4B-BB91-1D7C39128CC4}" type="presParOf" srcId="{848AF99B-717B-4F95-8736-F99CB15145A4}" destId="{FAFD67FD-1B0F-4766-954B-CAEF28BDDAB2}" srcOrd="3" destOrd="0" presId="urn:microsoft.com/office/officeart/2018/2/layout/IconCircleList"/>
    <dgm:cxn modelId="{94CB6D90-9C2C-4561-9FA4-E001AF133EF6}" type="presParOf" srcId="{C975CD14-98BE-41F4-B60B-8FD261598349}" destId="{F4177490-1FF1-4F1A-98C4-57EC9529E6BF}" srcOrd="1" destOrd="0" presId="urn:microsoft.com/office/officeart/2018/2/layout/IconCircleList"/>
    <dgm:cxn modelId="{22B1EC34-6619-4B89-8A45-5F5104308CFE}" type="presParOf" srcId="{C975CD14-98BE-41F4-B60B-8FD261598349}" destId="{598C02C5-FB88-4384-AE0B-A6B6FC8DEB55}" srcOrd="2" destOrd="0" presId="urn:microsoft.com/office/officeart/2018/2/layout/IconCircleList"/>
    <dgm:cxn modelId="{086191A1-8F1E-4D7A-A6AA-92B5D194EDB3}" type="presParOf" srcId="{598C02C5-FB88-4384-AE0B-A6B6FC8DEB55}" destId="{9D690AA2-8DF0-4318-88E4-8E4B7DCED61A}" srcOrd="0" destOrd="0" presId="urn:microsoft.com/office/officeart/2018/2/layout/IconCircleList"/>
    <dgm:cxn modelId="{A196313E-3E1E-4858-8211-F73AE92BD5AD}" type="presParOf" srcId="{598C02C5-FB88-4384-AE0B-A6B6FC8DEB55}" destId="{8E3DED3C-110C-4B9D-9C21-94A048DC0A00}" srcOrd="1" destOrd="0" presId="urn:microsoft.com/office/officeart/2018/2/layout/IconCircleList"/>
    <dgm:cxn modelId="{E2E48942-D6DE-4B2A-BF73-58CBB4CC1E47}" type="presParOf" srcId="{598C02C5-FB88-4384-AE0B-A6B6FC8DEB55}" destId="{550AC4FD-8D09-4EF4-93F5-9DCE6BADE5BE}" srcOrd="2" destOrd="0" presId="urn:microsoft.com/office/officeart/2018/2/layout/IconCircleList"/>
    <dgm:cxn modelId="{770A0801-5AAC-4794-9A8B-6A6BFD23DAF3}" type="presParOf" srcId="{598C02C5-FB88-4384-AE0B-A6B6FC8DEB55}" destId="{BF369208-89EB-4564-8789-4CB73151C61D}" srcOrd="3" destOrd="0" presId="urn:microsoft.com/office/officeart/2018/2/layout/IconCircleList"/>
    <dgm:cxn modelId="{34C1B8AE-5B8D-4BFC-B321-20F9BE95C89F}" type="presParOf" srcId="{C975CD14-98BE-41F4-B60B-8FD261598349}" destId="{200B23D6-30AA-4CCD-B45F-7557A57E5129}" srcOrd="3" destOrd="0" presId="urn:microsoft.com/office/officeart/2018/2/layout/IconCircleList"/>
    <dgm:cxn modelId="{9A569A12-F004-4338-8CA5-8938741FAEC8}" type="presParOf" srcId="{C975CD14-98BE-41F4-B60B-8FD261598349}" destId="{C1B4D0DF-7480-42C6-9A3A-50B5EAEF999A}" srcOrd="4" destOrd="0" presId="urn:microsoft.com/office/officeart/2018/2/layout/IconCircleList"/>
    <dgm:cxn modelId="{6AFFEEBE-A4AE-4C9B-BAE5-34EC5F42137B}" type="presParOf" srcId="{C1B4D0DF-7480-42C6-9A3A-50B5EAEF999A}" destId="{7C1B42B6-2550-49FD-BAAB-F4EA6A6C119B}" srcOrd="0" destOrd="0" presId="urn:microsoft.com/office/officeart/2018/2/layout/IconCircleList"/>
    <dgm:cxn modelId="{6D3F28B3-0E6E-46FF-BD24-A011DB818D9C}" type="presParOf" srcId="{C1B4D0DF-7480-42C6-9A3A-50B5EAEF999A}" destId="{D62ADFB9-C83B-4294-94AA-343EFD05D706}" srcOrd="1" destOrd="0" presId="urn:microsoft.com/office/officeart/2018/2/layout/IconCircleList"/>
    <dgm:cxn modelId="{BD7F3CD5-BAE2-4706-A314-6A4D0141FA10}" type="presParOf" srcId="{C1B4D0DF-7480-42C6-9A3A-50B5EAEF999A}" destId="{56754422-0AEA-4E5A-9206-B7906CAE8950}" srcOrd="2" destOrd="0" presId="urn:microsoft.com/office/officeart/2018/2/layout/IconCircleList"/>
    <dgm:cxn modelId="{7CE05E60-C949-49CE-91E8-253C62FF94AB}" type="presParOf" srcId="{C1B4D0DF-7480-42C6-9A3A-50B5EAEF999A}" destId="{B6767CA4-7CA5-4DBA-BDCA-A33C1BFB7467}" srcOrd="3" destOrd="0" presId="urn:microsoft.com/office/officeart/2018/2/layout/IconCircleList"/>
    <dgm:cxn modelId="{1BA2A17D-1028-4D81-9DE0-62588D158762}" type="presParOf" srcId="{C975CD14-98BE-41F4-B60B-8FD261598349}" destId="{66BF7971-546C-4F49-94DB-C200DC3AEF9C}" srcOrd="5" destOrd="0" presId="urn:microsoft.com/office/officeart/2018/2/layout/IconCircleList"/>
    <dgm:cxn modelId="{E4697B05-C743-4F44-ADC2-A188060BEAE7}" type="presParOf" srcId="{C975CD14-98BE-41F4-B60B-8FD261598349}" destId="{D66559E3-9496-48A6-AE01-228E30CB1A0E}" srcOrd="6" destOrd="0" presId="urn:microsoft.com/office/officeart/2018/2/layout/IconCircleList"/>
    <dgm:cxn modelId="{0DAFC1EF-1B84-4403-972A-A1315ECD5011}" type="presParOf" srcId="{D66559E3-9496-48A6-AE01-228E30CB1A0E}" destId="{416B6DF0-E87D-4D52-BC00-C2F7ACBD1534}" srcOrd="0" destOrd="0" presId="urn:microsoft.com/office/officeart/2018/2/layout/IconCircleList"/>
    <dgm:cxn modelId="{94062495-B525-4764-9643-77C40CE6A929}" type="presParOf" srcId="{D66559E3-9496-48A6-AE01-228E30CB1A0E}" destId="{FF247EFD-ED03-4C9B-813F-55008A39CCA8}" srcOrd="1" destOrd="0" presId="urn:microsoft.com/office/officeart/2018/2/layout/IconCircleList"/>
    <dgm:cxn modelId="{BC23AD7E-44CC-415F-8BDA-4234E60917F4}" type="presParOf" srcId="{D66559E3-9496-48A6-AE01-228E30CB1A0E}" destId="{D5614F1A-F718-45AA-993A-7A8CDEC80B41}" srcOrd="2" destOrd="0" presId="urn:microsoft.com/office/officeart/2018/2/layout/IconCircleList"/>
    <dgm:cxn modelId="{D309CFB6-06B8-4271-9473-117E3A8E7455}" type="presParOf" srcId="{D66559E3-9496-48A6-AE01-228E30CB1A0E}" destId="{2A4390BA-5BA3-4F71-B41E-4CBA45B7BB68}" srcOrd="3" destOrd="0" presId="urn:microsoft.com/office/officeart/2018/2/layout/IconCircleList"/>
    <dgm:cxn modelId="{1DE0E2B3-5A28-4E76-82DC-9DDC976B1B5E}" type="presParOf" srcId="{C975CD14-98BE-41F4-B60B-8FD261598349}" destId="{C9587A08-C192-4F88-A9E0-0E4CA0FFEAA4}" srcOrd="7" destOrd="0" presId="urn:microsoft.com/office/officeart/2018/2/layout/IconCircleList"/>
    <dgm:cxn modelId="{5470007F-1D69-4C5B-9691-161E6C128189}" type="presParOf" srcId="{C975CD14-98BE-41F4-B60B-8FD261598349}" destId="{5402D63D-93B3-432C-A315-A71C33F1D96E}" srcOrd="8" destOrd="0" presId="urn:microsoft.com/office/officeart/2018/2/layout/IconCircleList"/>
    <dgm:cxn modelId="{6356C25C-A26E-41B5-9F3D-42485DF5064D}" type="presParOf" srcId="{5402D63D-93B3-432C-A315-A71C33F1D96E}" destId="{4B49113B-7AC3-42D0-B117-FE4FD0C08B4D}" srcOrd="0" destOrd="0" presId="urn:microsoft.com/office/officeart/2018/2/layout/IconCircleList"/>
    <dgm:cxn modelId="{3BFBD3C3-DB3A-4DAC-AD48-6EF8A0193216}" type="presParOf" srcId="{5402D63D-93B3-432C-A315-A71C33F1D96E}" destId="{C9759CF9-2799-43E8-B57A-74380A28283F}" srcOrd="1" destOrd="0" presId="urn:microsoft.com/office/officeart/2018/2/layout/IconCircleList"/>
    <dgm:cxn modelId="{3A684541-4165-48E2-802E-4BEDD1C94E04}" type="presParOf" srcId="{5402D63D-93B3-432C-A315-A71C33F1D96E}" destId="{D6FED08F-B7AA-498A-98A6-3FB9DB9392FD}" srcOrd="2" destOrd="0" presId="urn:microsoft.com/office/officeart/2018/2/layout/IconCircleList"/>
    <dgm:cxn modelId="{50626114-711C-4EEE-83A9-42BE4FD4F071}" type="presParOf" srcId="{5402D63D-93B3-432C-A315-A71C33F1D96E}" destId="{E72CC1C1-62DF-4E46-9215-B19E3CBACF7F}" srcOrd="3" destOrd="0" presId="urn:microsoft.com/office/officeart/2018/2/layout/IconCircleList"/>
    <dgm:cxn modelId="{F5C9A886-AEF9-4947-B880-429F6CDB4AC5}" type="presParOf" srcId="{C975CD14-98BE-41F4-B60B-8FD261598349}" destId="{9D80703B-52BA-418D-BE22-7EB73979B19D}" srcOrd="9" destOrd="0" presId="urn:microsoft.com/office/officeart/2018/2/layout/IconCircleList"/>
    <dgm:cxn modelId="{F8723943-6D2E-42FD-8454-325C8581B61B}" type="presParOf" srcId="{C975CD14-98BE-41F4-B60B-8FD261598349}" destId="{4D43227C-527B-4A6D-A967-021D21E00ECE}" srcOrd="10" destOrd="0" presId="urn:microsoft.com/office/officeart/2018/2/layout/IconCircleList"/>
    <dgm:cxn modelId="{826D1793-189A-4F6F-BF73-670A41C574D9}" type="presParOf" srcId="{4D43227C-527B-4A6D-A967-021D21E00ECE}" destId="{8DF4CC55-01BF-47E4-A368-30F87A8EBB9C}" srcOrd="0" destOrd="0" presId="urn:microsoft.com/office/officeart/2018/2/layout/IconCircleList"/>
    <dgm:cxn modelId="{1F8617F8-DA09-435E-973A-D568A68B2687}" type="presParOf" srcId="{4D43227C-527B-4A6D-A967-021D21E00ECE}" destId="{D318BCBC-515D-425A-ACBF-F49F7FFA2E27}" srcOrd="1" destOrd="0" presId="urn:microsoft.com/office/officeart/2018/2/layout/IconCircleList"/>
    <dgm:cxn modelId="{9AF58222-14CF-4374-AD96-B918713AB014}" type="presParOf" srcId="{4D43227C-527B-4A6D-A967-021D21E00ECE}" destId="{F2870302-7DE0-41B7-8AFC-23CF38875A21}" srcOrd="2" destOrd="0" presId="urn:microsoft.com/office/officeart/2018/2/layout/IconCircleList"/>
    <dgm:cxn modelId="{FC672EC1-6503-437F-BABA-644A9A08DED2}" type="presParOf" srcId="{4D43227C-527B-4A6D-A967-021D21E00ECE}" destId="{631CAC31-0FBB-48A9-B0F2-A2DCEF6A17D3}" srcOrd="3" destOrd="0" presId="urn:microsoft.com/office/officeart/2018/2/layout/IconCircleList"/>
    <dgm:cxn modelId="{792ABE59-07D8-49E3-9E54-C38FBA3F9F68}" type="presParOf" srcId="{C975CD14-98BE-41F4-B60B-8FD261598349}" destId="{2053B4C4-9E9A-4298-A783-72A89943A3CA}" srcOrd="11" destOrd="0" presId="urn:microsoft.com/office/officeart/2018/2/layout/IconCircleList"/>
    <dgm:cxn modelId="{6F2530B4-50EA-4B2F-966B-AC754315929E}" type="presParOf" srcId="{C975CD14-98BE-41F4-B60B-8FD261598349}" destId="{10AA832F-BF3F-4B6B-B4E6-2EA7466FAA3C}" srcOrd="12" destOrd="0" presId="urn:microsoft.com/office/officeart/2018/2/layout/IconCircleList"/>
    <dgm:cxn modelId="{6F782544-9448-46A2-9F6C-B5753E9E15DA}" type="presParOf" srcId="{10AA832F-BF3F-4B6B-B4E6-2EA7466FAA3C}" destId="{148F2CD8-FB90-46F8-AF6A-CE0AC825953C}" srcOrd="0" destOrd="0" presId="urn:microsoft.com/office/officeart/2018/2/layout/IconCircleList"/>
    <dgm:cxn modelId="{5153889D-D7B2-451D-BDF0-7D066D358629}" type="presParOf" srcId="{10AA832F-BF3F-4B6B-B4E6-2EA7466FAA3C}" destId="{1529873F-2A81-4932-BD12-A75BAA9C159C}" srcOrd="1" destOrd="0" presId="urn:microsoft.com/office/officeart/2018/2/layout/IconCircleList"/>
    <dgm:cxn modelId="{E4576D24-4DE1-459E-8DB9-F9DDCBCFC2B7}" type="presParOf" srcId="{10AA832F-BF3F-4B6B-B4E6-2EA7466FAA3C}" destId="{410AF32C-690E-4827-A6F1-817E52FCAADB}" srcOrd="2" destOrd="0" presId="urn:microsoft.com/office/officeart/2018/2/layout/IconCircleList"/>
    <dgm:cxn modelId="{6472392A-C51B-48E5-9285-D6ADC7927675}" type="presParOf" srcId="{10AA832F-BF3F-4B6B-B4E6-2EA7466FAA3C}" destId="{B35F514A-4424-4671-9D45-D1D3C8A984AF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FFA55AB-32F1-4811-AF5A-921B43007DF0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EE4C22-EFE7-48CE-99A7-00BCC8E299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Clear role definition is essential</a:t>
          </a:r>
        </a:p>
      </dgm:t>
    </dgm:pt>
    <dgm:pt modelId="{1B356065-E25E-458A-944D-D36629DE55C6}" type="parTrans" cxnId="{D7B9DF3E-5731-404C-A804-29C28E382CBD}">
      <dgm:prSet/>
      <dgm:spPr/>
      <dgm:t>
        <a:bodyPr/>
        <a:lstStyle/>
        <a:p>
          <a:endParaRPr lang="en-US" sz="2000"/>
        </a:p>
      </dgm:t>
    </dgm:pt>
    <dgm:pt modelId="{252DB39B-D514-4BD1-8296-E52A919BEB83}" type="sibTrans" cxnId="{D7B9DF3E-5731-404C-A804-29C28E382CBD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DA7D668C-244B-4BE6-8BFD-A25D4794672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Shared communication improves persistence</a:t>
          </a:r>
        </a:p>
      </dgm:t>
    </dgm:pt>
    <dgm:pt modelId="{0816A968-BC4B-4B15-BC4F-9DD797821293}" type="parTrans" cxnId="{E8C8D7E6-8AED-460D-87C7-F481B8ECA70F}">
      <dgm:prSet/>
      <dgm:spPr/>
      <dgm:t>
        <a:bodyPr/>
        <a:lstStyle/>
        <a:p>
          <a:endParaRPr lang="en-US" sz="2000"/>
        </a:p>
      </dgm:t>
    </dgm:pt>
    <dgm:pt modelId="{57F1C4FA-0099-425A-9E95-64403E1A4F45}" type="sibTrans" cxnId="{E8C8D7E6-8AED-460D-87C7-F481B8ECA70F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7ACB6B90-CE9C-49EA-8106-05752AAC819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Simplified onboarding reduces friction</a:t>
          </a:r>
        </a:p>
      </dgm:t>
    </dgm:pt>
    <dgm:pt modelId="{0C1D8FE2-8542-4AEF-B619-99E964779DFE}" type="parTrans" cxnId="{7BF66E0C-8249-4390-8015-76762A3D4752}">
      <dgm:prSet/>
      <dgm:spPr/>
      <dgm:t>
        <a:bodyPr/>
        <a:lstStyle/>
        <a:p>
          <a:endParaRPr lang="en-US" sz="2000"/>
        </a:p>
      </dgm:t>
    </dgm:pt>
    <dgm:pt modelId="{8A1F39BF-493B-4883-A667-1C653178D640}" type="sibTrans" cxnId="{7BF66E0C-8249-4390-8015-76762A3D4752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3A572145-8ACE-4A0B-AC87-4363481BFE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Student support must be proactive and coordinated</a:t>
          </a:r>
        </a:p>
      </dgm:t>
    </dgm:pt>
    <dgm:pt modelId="{E511F4C8-6D60-4CBF-B8B3-662BA9144F01}" type="parTrans" cxnId="{F8D76613-A358-4284-B6D4-06FF612EC52F}">
      <dgm:prSet/>
      <dgm:spPr/>
      <dgm:t>
        <a:bodyPr/>
        <a:lstStyle/>
        <a:p>
          <a:endParaRPr lang="en-US" sz="2000"/>
        </a:p>
      </dgm:t>
    </dgm:pt>
    <dgm:pt modelId="{181ACA8D-5263-4779-96FA-B10413F0832C}" type="sibTrans" cxnId="{F8D76613-A358-4284-B6D4-06FF612EC52F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FD2CB328-AD35-4084-AA38-58B0392BDE5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Cross-sector trust drives sustainability</a:t>
          </a:r>
        </a:p>
      </dgm:t>
    </dgm:pt>
    <dgm:pt modelId="{FF3C0A38-AF42-4F46-A7EC-F0AFF398A195}" type="parTrans" cxnId="{5130B45D-A0F5-4CA9-ACAB-535F9B823B0B}">
      <dgm:prSet/>
      <dgm:spPr/>
      <dgm:t>
        <a:bodyPr/>
        <a:lstStyle/>
        <a:p>
          <a:endParaRPr lang="en-US" sz="2000"/>
        </a:p>
      </dgm:t>
    </dgm:pt>
    <dgm:pt modelId="{BF485437-D1F3-46BB-B4CA-D53A851B5829}" type="sibTrans" cxnId="{5130B45D-A0F5-4CA9-ACAB-535F9B823B0B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BE0EEC0C-8C63-4F09-8B2C-4C81556E95C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Scalability requires operational simplicity</a:t>
          </a:r>
        </a:p>
      </dgm:t>
    </dgm:pt>
    <dgm:pt modelId="{2F2C8AFA-3FFB-417B-86EB-2D59AC71EDD6}" type="parTrans" cxnId="{AEFDB500-5E8C-4FE1-B0A3-43421E2C905D}">
      <dgm:prSet/>
      <dgm:spPr/>
      <dgm:t>
        <a:bodyPr/>
        <a:lstStyle/>
        <a:p>
          <a:endParaRPr lang="en-US" sz="2000"/>
        </a:p>
      </dgm:t>
    </dgm:pt>
    <dgm:pt modelId="{BA084CE1-C25F-4ADA-9DC6-DBEB5F2C1D47}" type="sibTrans" cxnId="{AEFDB500-5E8C-4FE1-B0A3-43421E2C905D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6830A6F6-18F3-459E-8F7A-22311C6C56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Affordability is essential</a:t>
          </a:r>
        </a:p>
      </dgm:t>
    </dgm:pt>
    <dgm:pt modelId="{F5F1B3EE-04E2-42C0-85BB-3F2ED5E3D07E}" type="parTrans" cxnId="{DC159B0B-1C9E-46B0-9169-65C7E0BC68A8}">
      <dgm:prSet/>
      <dgm:spPr/>
      <dgm:t>
        <a:bodyPr/>
        <a:lstStyle/>
        <a:p>
          <a:endParaRPr lang="en-US" sz="2000"/>
        </a:p>
      </dgm:t>
    </dgm:pt>
    <dgm:pt modelId="{03AD6132-4481-4AFC-B860-197BD8CD9B44}" type="sibTrans" cxnId="{DC159B0B-1C9E-46B0-9169-65C7E0BC68A8}">
      <dgm:prSet/>
      <dgm:spPr/>
      <dgm:t>
        <a:bodyPr/>
        <a:lstStyle/>
        <a:p>
          <a:pPr>
            <a:lnSpc>
              <a:spcPct val="100000"/>
            </a:lnSpc>
          </a:pPr>
          <a:endParaRPr lang="en-US" sz="2000"/>
        </a:p>
      </dgm:t>
    </dgm:pt>
    <dgm:pt modelId="{8B3E4FD0-E345-4F25-867E-C6E10349E2E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Faculty engagement is critical (HS and College)</a:t>
          </a:r>
        </a:p>
      </dgm:t>
    </dgm:pt>
    <dgm:pt modelId="{154AEAC2-C4D8-4554-A846-A2F19601BF70}" type="sibTrans" cxnId="{45A8B6B6-2CE3-4E9F-B9EC-4A8F257F8E1B}">
      <dgm:prSet/>
      <dgm:spPr/>
      <dgm:t>
        <a:bodyPr/>
        <a:lstStyle/>
        <a:p>
          <a:endParaRPr lang="en-US" sz="2000"/>
        </a:p>
      </dgm:t>
    </dgm:pt>
    <dgm:pt modelId="{2DD26350-9D25-4956-97E0-AE1F3247B4F4}" type="parTrans" cxnId="{45A8B6B6-2CE3-4E9F-B9EC-4A8F257F8E1B}">
      <dgm:prSet/>
      <dgm:spPr/>
      <dgm:t>
        <a:bodyPr/>
        <a:lstStyle/>
        <a:p>
          <a:endParaRPr lang="en-US" sz="2000"/>
        </a:p>
      </dgm:t>
    </dgm:pt>
    <dgm:pt modelId="{0E66DCC9-56A6-45A7-9FE2-EA89DBD187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200" dirty="0"/>
            <a:t>Flexibility with district needs is crucial </a:t>
          </a:r>
        </a:p>
      </dgm:t>
    </dgm:pt>
    <dgm:pt modelId="{C3D804FB-1DF2-43E4-94E6-6B3A987B7FC0}" type="parTrans" cxnId="{C53910D8-E9C8-46C3-8534-F45C7A8FD56D}">
      <dgm:prSet/>
      <dgm:spPr/>
      <dgm:t>
        <a:bodyPr/>
        <a:lstStyle/>
        <a:p>
          <a:endParaRPr lang="en-US" sz="2000"/>
        </a:p>
      </dgm:t>
    </dgm:pt>
    <dgm:pt modelId="{E9DFAB4E-3D36-49A9-8CB2-38C9548817A1}" type="sibTrans" cxnId="{C53910D8-E9C8-46C3-8534-F45C7A8FD56D}">
      <dgm:prSet/>
      <dgm:spPr/>
      <dgm:t>
        <a:bodyPr/>
        <a:lstStyle/>
        <a:p>
          <a:endParaRPr lang="en-US" sz="2000"/>
        </a:p>
      </dgm:t>
    </dgm:pt>
    <dgm:pt modelId="{E650B5AA-0EF4-4396-8B2E-B5B5D082D018}" type="pres">
      <dgm:prSet presAssocID="{0FFA55AB-32F1-4811-AF5A-921B43007DF0}" presName="root" presStyleCnt="0">
        <dgm:presLayoutVars>
          <dgm:dir/>
          <dgm:resizeHandles val="exact"/>
        </dgm:presLayoutVars>
      </dgm:prSet>
      <dgm:spPr/>
    </dgm:pt>
    <dgm:pt modelId="{06F2D301-4806-4C9A-A776-E5FACE9C318C}" type="pres">
      <dgm:prSet presAssocID="{0FFA55AB-32F1-4811-AF5A-921B43007DF0}" presName="container" presStyleCnt="0">
        <dgm:presLayoutVars>
          <dgm:dir/>
          <dgm:resizeHandles val="exact"/>
        </dgm:presLayoutVars>
      </dgm:prSet>
      <dgm:spPr/>
    </dgm:pt>
    <dgm:pt modelId="{9CBD465F-F65E-4972-B7F6-045729B4F2A9}" type="pres">
      <dgm:prSet presAssocID="{7FEE4C22-EFE7-48CE-99A7-00BCC8E299A4}" presName="compNode" presStyleCnt="0"/>
      <dgm:spPr/>
    </dgm:pt>
    <dgm:pt modelId="{3789F533-58C5-4A33-99D8-EFB723EE5F7B}" type="pres">
      <dgm:prSet presAssocID="{7FEE4C22-EFE7-48CE-99A7-00BCC8E299A4}" presName="iconBgRect" presStyleLbl="bgShp" presStyleIdx="0" presStyleCnt="9"/>
      <dgm:spPr/>
    </dgm:pt>
    <dgm:pt modelId="{47E65570-C2D3-4AC6-BE87-FAFEEC32675F}" type="pres">
      <dgm:prSet presAssocID="{7FEE4C22-EFE7-48CE-99A7-00BCC8E299A4}" presName="iconRect" presStyleLbl="node1" presStyleIdx="0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B38E2550-8AA3-4135-846C-9DA0EEAA0731}" type="pres">
      <dgm:prSet presAssocID="{7FEE4C22-EFE7-48CE-99A7-00BCC8E299A4}" presName="spaceRect" presStyleCnt="0"/>
      <dgm:spPr/>
    </dgm:pt>
    <dgm:pt modelId="{E6F233D9-33BC-4357-8FD3-6B19E61D93C4}" type="pres">
      <dgm:prSet presAssocID="{7FEE4C22-EFE7-48CE-99A7-00BCC8E299A4}" presName="textRect" presStyleLbl="revTx" presStyleIdx="0" presStyleCnt="9">
        <dgm:presLayoutVars>
          <dgm:chMax val="1"/>
          <dgm:chPref val="1"/>
        </dgm:presLayoutVars>
      </dgm:prSet>
      <dgm:spPr/>
    </dgm:pt>
    <dgm:pt modelId="{B73472E1-1281-4EAE-8499-5D4F76FB29F3}" type="pres">
      <dgm:prSet presAssocID="{252DB39B-D514-4BD1-8296-E52A919BEB83}" presName="sibTrans" presStyleLbl="sibTrans2D1" presStyleIdx="0" presStyleCnt="0"/>
      <dgm:spPr/>
    </dgm:pt>
    <dgm:pt modelId="{FC53F98E-A4AE-4624-B219-7D4280583242}" type="pres">
      <dgm:prSet presAssocID="{DA7D668C-244B-4BE6-8BFD-A25D47946722}" presName="compNode" presStyleCnt="0"/>
      <dgm:spPr/>
    </dgm:pt>
    <dgm:pt modelId="{6C970BA0-77DE-425B-AE0A-A008EC71BCC1}" type="pres">
      <dgm:prSet presAssocID="{DA7D668C-244B-4BE6-8BFD-A25D47946722}" presName="iconBgRect" presStyleLbl="bgShp" presStyleIdx="1" presStyleCnt="9"/>
      <dgm:spPr/>
    </dgm:pt>
    <dgm:pt modelId="{104CA9E2-1968-438C-8DF3-01B974F8A69D}" type="pres">
      <dgm:prSet presAssocID="{DA7D668C-244B-4BE6-8BFD-A25D47946722}" presName="iconRect" presStyleLbl="node1" presStyleIdx="1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C9269D9-53C8-456F-AA83-03FD6C0FD6C1}" type="pres">
      <dgm:prSet presAssocID="{DA7D668C-244B-4BE6-8BFD-A25D47946722}" presName="spaceRect" presStyleCnt="0"/>
      <dgm:spPr/>
    </dgm:pt>
    <dgm:pt modelId="{EEA4EA8B-D95C-4DB0-83DB-A8A2EEB2CEEF}" type="pres">
      <dgm:prSet presAssocID="{DA7D668C-244B-4BE6-8BFD-A25D47946722}" presName="textRect" presStyleLbl="revTx" presStyleIdx="1" presStyleCnt="9">
        <dgm:presLayoutVars>
          <dgm:chMax val="1"/>
          <dgm:chPref val="1"/>
        </dgm:presLayoutVars>
      </dgm:prSet>
      <dgm:spPr/>
    </dgm:pt>
    <dgm:pt modelId="{1C7EC9FE-F70C-4E1F-9518-8BAAFD4309ED}" type="pres">
      <dgm:prSet presAssocID="{57F1C4FA-0099-425A-9E95-64403E1A4F45}" presName="sibTrans" presStyleLbl="sibTrans2D1" presStyleIdx="0" presStyleCnt="0"/>
      <dgm:spPr/>
    </dgm:pt>
    <dgm:pt modelId="{DAD27B1D-0F7A-4112-92BB-0EC4DF7BFF28}" type="pres">
      <dgm:prSet presAssocID="{7ACB6B90-CE9C-49EA-8106-05752AAC8192}" presName="compNode" presStyleCnt="0"/>
      <dgm:spPr/>
    </dgm:pt>
    <dgm:pt modelId="{41C3A4BD-CF17-489A-A361-D36D87338E0E}" type="pres">
      <dgm:prSet presAssocID="{7ACB6B90-CE9C-49EA-8106-05752AAC8192}" presName="iconBgRect" presStyleLbl="bgShp" presStyleIdx="2" presStyleCnt="9"/>
      <dgm:spPr/>
    </dgm:pt>
    <dgm:pt modelId="{346BCD21-9795-4619-B691-AD4BFDC97C38}" type="pres">
      <dgm:prSet presAssocID="{7ACB6B90-CE9C-49EA-8106-05752AAC8192}" presName="iconRect" presStyleLbl="node1" presStyleIdx="2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4D83ADE-1178-43B7-ACA6-B84BA9C62C62}" type="pres">
      <dgm:prSet presAssocID="{7ACB6B90-CE9C-49EA-8106-05752AAC8192}" presName="spaceRect" presStyleCnt="0"/>
      <dgm:spPr/>
    </dgm:pt>
    <dgm:pt modelId="{10A41615-D73D-4D55-B8B1-149881868F38}" type="pres">
      <dgm:prSet presAssocID="{7ACB6B90-CE9C-49EA-8106-05752AAC8192}" presName="textRect" presStyleLbl="revTx" presStyleIdx="2" presStyleCnt="9">
        <dgm:presLayoutVars>
          <dgm:chMax val="1"/>
          <dgm:chPref val="1"/>
        </dgm:presLayoutVars>
      </dgm:prSet>
      <dgm:spPr/>
    </dgm:pt>
    <dgm:pt modelId="{DB633690-11A4-4F77-840F-8333CD1C7488}" type="pres">
      <dgm:prSet presAssocID="{8A1F39BF-493B-4883-A667-1C653178D640}" presName="sibTrans" presStyleLbl="sibTrans2D1" presStyleIdx="0" presStyleCnt="0"/>
      <dgm:spPr/>
    </dgm:pt>
    <dgm:pt modelId="{2A55E064-D9D0-4678-8337-DA5302AFE590}" type="pres">
      <dgm:prSet presAssocID="{3A572145-8ACE-4A0B-AC87-4363481BFEEE}" presName="compNode" presStyleCnt="0"/>
      <dgm:spPr/>
    </dgm:pt>
    <dgm:pt modelId="{67A47D54-A035-4005-A68E-D7AECFFD43A7}" type="pres">
      <dgm:prSet presAssocID="{3A572145-8ACE-4A0B-AC87-4363481BFEEE}" presName="iconBgRect" presStyleLbl="bgShp" presStyleIdx="3" presStyleCnt="9"/>
      <dgm:spPr/>
    </dgm:pt>
    <dgm:pt modelId="{964A6613-F0F6-4D95-8084-C5CDFD1E7069}" type="pres">
      <dgm:prSet presAssocID="{3A572145-8ACE-4A0B-AC87-4363481BFEEE}" presName="iconRect" presStyleLbl="node1" presStyleIdx="3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04D5EEB5-1560-42C6-A9BF-4E84E26C39BC}" type="pres">
      <dgm:prSet presAssocID="{3A572145-8ACE-4A0B-AC87-4363481BFEEE}" presName="spaceRect" presStyleCnt="0"/>
      <dgm:spPr/>
    </dgm:pt>
    <dgm:pt modelId="{F7746F82-7A27-4CCF-A4A3-7AF48524686C}" type="pres">
      <dgm:prSet presAssocID="{3A572145-8ACE-4A0B-AC87-4363481BFEEE}" presName="textRect" presStyleLbl="revTx" presStyleIdx="3" presStyleCnt="9">
        <dgm:presLayoutVars>
          <dgm:chMax val="1"/>
          <dgm:chPref val="1"/>
        </dgm:presLayoutVars>
      </dgm:prSet>
      <dgm:spPr/>
    </dgm:pt>
    <dgm:pt modelId="{BF8FF186-5A37-4F17-9798-E3B0D21D1D09}" type="pres">
      <dgm:prSet presAssocID="{181ACA8D-5263-4779-96FA-B10413F0832C}" presName="sibTrans" presStyleLbl="sibTrans2D1" presStyleIdx="0" presStyleCnt="0"/>
      <dgm:spPr/>
    </dgm:pt>
    <dgm:pt modelId="{4BA91CE6-5C72-4AD0-B698-0C724FE17CDA}" type="pres">
      <dgm:prSet presAssocID="{FD2CB328-AD35-4084-AA38-58B0392BDE53}" presName="compNode" presStyleCnt="0"/>
      <dgm:spPr/>
    </dgm:pt>
    <dgm:pt modelId="{EC3E55DC-82AC-4E9F-B996-E61BD39304C7}" type="pres">
      <dgm:prSet presAssocID="{FD2CB328-AD35-4084-AA38-58B0392BDE53}" presName="iconBgRect" presStyleLbl="bgShp" presStyleIdx="4" presStyleCnt="9"/>
      <dgm:spPr/>
    </dgm:pt>
    <dgm:pt modelId="{CC8E0D28-5663-4DFF-AE44-30AFD32127F3}" type="pres">
      <dgm:prSet presAssocID="{FD2CB328-AD35-4084-AA38-58B0392BDE53}" presName="iconRect" presStyleLbl="node1" presStyleIdx="4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63FFEA62-07FF-4D87-86E0-0282847D18B1}" type="pres">
      <dgm:prSet presAssocID="{FD2CB328-AD35-4084-AA38-58B0392BDE53}" presName="spaceRect" presStyleCnt="0"/>
      <dgm:spPr/>
    </dgm:pt>
    <dgm:pt modelId="{1695E0B4-DAA4-48F9-938A-37F28900DABB}" type="pres">
      <dgm:prSet presAssocID="{FD2CB328-AD35-4084-AA38-58B0392BDE53}" presName="textRect" presStyleLbl="revTx" presStyleIdx="4" presStyleCnt="9">
        <dgm:presLayoutVars>
          <dgm:chMax val="1"/>
          <dgm:chPref val="1"/>
        </dgm:presLayoutVars>
      </dgm:prSet>
      <dgm:spPr/>
    </dgm:pt>
    <dgm:pt modelId="{E9349896-D46A-45E0-9DF7-2252853FE619}" type="pres">
      <dgm:prSet presAssocID="{BF485437-D1F3-46BB-B4CA-D53A851B5829}" presName="sibTrans" presStyleLbl="sibTrans2D1" presStyleIdx="0" presStyleCnt="0"/>
      <dgm:spPr/>
    </dgm:pt>
    <dgm:pt modelId="{9F0ECB06-880E-490B-A202-A214B836AF5E}" type="pres">
      <dgm:prSet presAssocID="{BE0EEC0C-8C63-4F09-8B2C-4C81556E95C7}" presName="compNode" presStyleCnt="0"/>
      <dgm:spPr/>
    </dgm:pt>
    <dgm:pt modelId="{14A42270-5759-448F-A99B-184F25CE53B1}" type="pres">
      <dgm:prSet presAssocID="{BE0EEC0C-8C63-4F09-8B2C-4C81556E95C7}" presName="iconBgRect" presStyleLbl="bgShp" presStyleIdx="5" presStyleCnt="9"/>
      <dgm:spPr/>
    </dgm:pt>
    <dgm:pt modelId="{9EE3BA9C-E716-4B0D-8205-688AB93693F9}" type="pres">
      <dgm:prSet presAssocID="{BE0EEC0C-8C63-4F09-8B2C-4C81556E95C7}" presName="iconRect" presStyleLbl="node1" presStyleIdx="5" presStyleCnt="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5D9D6FAE-6B0E-4F4E-80D9-A7CABA832143}" type="pres">
      <dgm:prSet presAssocID="{BE0EEC0C-8C63-4F09-8B2C-4C81556E95C7}" presName="spaceRect" presStyleCnt="0"/>
      <dgm:spPr/>
    </dgm:pt>
    <dgm:pt modelId="{2C84DD30-4ECA-453E-B4A1-CC4D2830C384}" type="pres">
      <dgm:prSet presAssocID="{BE0EEC0C-8C63-4F09-8B2C-4C81556E95C7}" presName="textRect" presStyleLbl="revTx" presStyleIdx="5" presStyleCnt="9">
        <dgm:presLayoutVars>
          <dgm:chMax val="1"/>
          <dgm:chPref val="1"/>
        </dgm:presLayoutVars>
      </dgm:prSet>
      <dgm:spPr/>
    </dgm:pt>
    <dgm:pt modelId="{29F5D280-510C-4063-BF23-28250D726D05}" type="pres">
      <dgm:prSet presAssocID="{BA084CE1-C25F-4ADA-9DC6-DBEB5F2C1D47}" presName="sibTrans" presStyleLbl="sibTrans2D1" presStyleIdx="0" presStyleCnt="0"/>
      <dgm:spPr/>
    </dgm:pt>
    <dgm:pt modelId="{B026131C-A3C6-40FD-9FB9-38A5BB285358}" type="pres">
      <dgm:prSet presAssocID="{8B3E4FD0-E345-4F25-867E-C6E10349E2E5}" presName="compNode" presStyleCnt="0"/>
      <dgm:spPr/>
    </dgm:pt>
    <dgm:pt modelId="{4A213202-E813-491E-B9DD-1E7F66A8079D}" type="pres">
      <dgm:prSet presAssocID="{8B3E4FD0-E345-4F25-867E-C6E10349E2E5}" presName="iconBgRect" presStyleLbl="bgShp" presStyleIdx="6" presStyleCnt="9"/>
      <dgm:spPr/>
    </dgm:pt>
    <dgm:pt modelId="{4C086F73-8A7F-4638-AF42-DBA293AFADC7}" type="pres">
      <dgm:prSet presAssocID="{8B3E4FD0-E345-4F25-867E-C6E10349E2E5}" presName="iconRect" presStyleLbl="node1" presStyleIdx="6" presStyleCnt="9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cturer with solid fill"/>
        </a:ext>
      </dgm:extLst>
    </dgm:pt>
    <dgm:pt modelId="{17AB1D91-4E89-488A-B09E-075D9667A0B7}" type="pres">
      <dgm:prSet presAssocID="{8B3E4FD0-E345-4F25-867E-C6E10349E2E5}" presName="spaceRect" presStyleCnt="0"/>
      <dgm:spPr/>
    </dgm:pt>
    <dgm:pt modelId="{FFB9C67D-F6D6-43CF-ACFC-68666205FCCB}" type="pres">
      <dgm:prSet presAssocID="{8B3E4FD0-E345-4F25-867E-C6E10349E2E5}" presName="textRect" presStyleLbl="revTx" presStyleIdx="6" presStyleCnt="9">
        <dgm:presLayoutVars>
          <dgm:chMax val="1"/>
          <dgm:chPref val="1"/>
        </dgm:presLayoutVars>
      </dgm:prSet>
      <dgm:spPr/>
    </dgm:pt>
    <dgm:pt modelId="{51C43902-C595-4BDA-A60E-7962714A76F8}" type="pres">
      <dgm:prSet presAssocID="{154AEAC2-C4D8-4554-A846-A2F19601BF70}" presName="sibTrans" presStyleLbl="sibTrans2D1" presStyleIdx="0" presStyleCnt="0"/>
      <dgm:spPr/>
    </dgm:pt>
    <dgm:pt modelId="{F81C7DF9-2909-4637-8783-F097CC3E3E74}" type="pres">
      <dgm:prSet presAssocID="{6830A6F6-18F3-459E-8F7A-22311C6C56F3}" presName="compNode" presStyleCnt="0"/>
      <dgm:spPr/>
    </dgm:pt>
    <dgm:pt modelId="{A8273429-D357-4A5F-95F6-7AF09B55473E}" type="pres">
      <dgm:prSet presAssocID="{6830A6F6-18F3-459E-8F7A-22311C6C56F3}" presName="iconBgRect" presStyleLbl="bgShp" presStyleIdx="7" presStyleCnt="9"/>
      <dgm:spPr/>
    </dgm:pt>
    <dgm:pt modelId="{D36F4CE7-64D2-448E-A356-C69C2AA5E021}" type="pres">
      <dgm:prSet presAssocID="{6830A6F6-18F3-459E-8F7A-22311C6C56F3}" presName="iconRect" presStyleLbl="node1" presStyleIdx="7" presStyleCnt="9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 with solid fill"/>
        </a:ext>
      </dgm:extLst>
    </dgm:pt>
    <dgm:pt modelId="{63441D8E-DC88-47C0-ADC2-1478B29D9475}" type="pres">
      <dgm:prSet presAssocID="{6830A6F6-18F3-459E-8F7A-22311C6C56F3}" presName="spaceRect" presStyleCnt="0"/>
      <dgm:spPr/>
    </dgm:pt>
    <dgm:pt modelId="{AF3709F2-50C8-45E6-9A6D-E13EB0580AF4}" type="pres">
      <dgm:prSet presAssocID="{6830A6F6-18F3-459E-8F7A-22311C6C56F3}" presName="textRect" presStyleLbl="revTx" presStyleIdx="7" presStyleCnt="9">
        <dgm:presLayoutVars>
          <dgm:chMax val="1"/>
          <dgm:chPref val="1"/>
        </dgm:presLayoutVars>
      </dgm:prSet>
      <dgm:spPr/>
    </dgm:pt>
    <dgm:pt modelId="{3819D66D-E3AC-4A8B-8701-D3258D469397}" type="pres">
      <dgm:prSet presAssocID="{03AD6132-4481-4AFC-B860-197BD8CD9B44}" presName="sibTrans" presStyleLbl="sibTrans2D1" presStyleIdx="0" presStyleCnt="0"/>
      <dgm:spPr/>
    </dgm:pt>
    <dgm:pt modelId="{F531181E-39E3-4B5B-B503-C32F5B758575}" type="pres">
      <dgm:prSet presAssocID="{0E66DCC9-56A6-45A7-9FE2-EA89DBD18712}" presName="compNode" presStyleCnt="0"/>
      <dgm:spPr/>
    </dgm:pt>
    <dgm:pt modelId="{3B36562C-1ECB-44C0-B22B-B61B91759320}" type="pres">
      <dgm:prSet presAssocID="{0E66DCC9-56A6-45A7-9FE2-EA89DBD18712}" presName="iconBgRect" presStyleLbl="bgShp" presStyleIdx="8" presStyleCnt="9"/>
      <dgm:spPr/>
    </dgm:pt>
    <dgm:pt modelId="{20FD9FAD-AA0F-4670-B145-AA4950A85221}" type="pres">
      <dgm:prSet presAssocID="{0E66DCC9-56A6-45A7-9FE2-EA89DBD18712}" presName="iconRect" presStyleLbl="node1" presStyleIdx="8" presStyleCnt="9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ment Heart outline"/>
        </a:ext>
      </dgm:extLst>
    </dgm:pt>
    <dgm:pt modelId="{68AB621F-6AC7-49CA-AC99-F776DDC58B8E}" type="pres">
      <dgm:prSet presAssocID="{0E66DCC9-56A6-45A7-9FE2-EA89DBD18712}" presName="spaceRect" presStyleCnt="0"/>
      <dgm:spPr/>
    </dgm:pt>
    <dgm:pt modelId="{FB37FEE1-017C-45E8-BB4B-EB70B28F08F1}" type="pres">
      <dgm:prSet presAssocID="{0E66DCC9-56A6-45A7-9FE2-EA89DBD18712}" presName="textRect" presStyleLbl="revTx" presStyleIdx="8" presStyleCnt="9">
        <dgm:presLayoutVars>
          <dgm:chMax val="1"/>
          <dgm:chPref val="1"/>
        </dgm:presLayoutVars>
      </dgm:prSet>
      <dgm:spPr/>
    </dgm:pt>
  </dgm:ptLst>
  <dgm:cxnLst>
    <dgm:cxn modelId="{AEFDB500-5E8C-4FE1-B0A3-43421E2C905D}" srcId="{0FFA55AB-32F1-4811-AF5A-921B43007DF0}" destId="{BE0EEC0C-8C63-4F09-8B2C-4C81556E95C7}" srcOrd="5" destOrd="0" parTransId="{2F2C8AFA-3FFB-417B-86EB-2D59AC71EDD6}" sibTransId="{BA084CE1-C25F-4ADA-9DC6-DBEB5F2C1D47}"/>
    <dgm:cxn modelId="{DC159B0B-1C9E-46B0-9169-65C7E0BC68A8}" srcId="{0FFA55AB-32F1-4811-AF5A-921B43007DF0}" destId="{6830A6F6-18F3-459E-8F7A-22311C6C56F3}" srcOrd="7" destOrd="0" parTransId="{F5F1B3EE-04E2-42C0-85BB-3F2ED5E3D07E}" sibTransId="{03AD6132-4481-4AFC-B860-197BD8CD9B44}"/>
    <dgm:cxn modelId="{7BF66E0C-8249-4390-8015-76762A3D4752}" srcId="{0FFA55AB-32F1-4811-AF5A-921B43007DF0}" destId="{7ACB6B90-CE9C-49EA-8106-05752AAC8192}" srcOrd="2" destOrd="0" parTransId="{0C1D8FE2-8542-4AEF-B619-99E964779DFE}" sibTransId="{8A1F39BF-493B-4883-A667-1C653178D640}"/>
    <dgm:cxn modelId="{0615FB0E-5E7D-43E1-A6CD-4447E3132BD3}" type="presOf" srcId="{8A1F39BF-493B-4883-A667-1C653178D640}" destId="{DB633690-11A4-4F77-840F-8333CD1C7488}" srcOrd="0" destOrd="0" presId="urn:microsoft.com/office/officeart/2018/2/layout/IconCircleList"/>
    <dgm:cxn modelId="{F8D76613-A358-4284-B6D4-06FF612EC52F}" srcId="{0FFA55AB-32F1-4811-AF5A-921B43007DF0}" destId="{3A572145-8ACE-4A0B-AC87-4363481BFEEE}" srcOrd="3" destOrd="0" parTransId="{E511F4C8-6D60-4CBF-B8B3-662BA9144F01}" sibTransId="{181ACA8D-5263-4779-96FA-B10413F0832C}"/>
    <dgm:cxn modelId="{A9682218-AD22-43AF-B86B-87396078EC3B}" type="presOf" srcId="{DA7D668C-244B-4BE6-8BFD-A25D47946722}" destId="{EEA4EA8B-D95C-4DB0-83DB-A8A2EEB2CEEF}" srcOrd="0" destOrd="0" presId="urn:microsoft.com/office/officeart/2018/2/layout/IconCircleList"/>
    <dgm:cxn modelId="{6135F030-62A7-4EE6-BDDF-B0B4FEFB69AA}" type="presOf" srcId="{154AEAC2-C4D8-4554-A846-A2F19601BF70}" destId="{51C43902-C595-4BDA-A60E-7962714A76F8}" srcOrd="0" destOrd="0" presId="urn:microsoft.com/office/officeart/2018/2/layout/IconCircleList"/>
    <dgm:cxn modelId="{80D52831-3C25-43DE-A6C9-A92D1984FDCD}" type="presOf" srcId="{0E66DCC9-56A6-45A7-9FE2-EA89DBD18712}" destId="{FB37FEE1-017C-45E8-BB4B-EB70B28F08F1}" srcOrd="0" destOrd="0" presId="urn:microsoft.com/office/officeart/2018/2/layout/IconCircleList"/>
    <dgm:cxn modelId="{D7B9DF3E-5731-404C-A804-29C28E382CBD}" srcId="{0FFA55AB-32F1-4811-AF5A-921B43007DF0}" destId="{7FEE4C22-EFE7-48CE-99A7-00BCC8E299A4}" srcOrd="0" destOrd="0" parTransId="{1B356065-E25E-458A-944D-D36629DE55C6}" sibTransId="{252DB39B-D514-4BD1-8296-E52A919BEB83}"/>
    <dgm:cxn modelId="{5130B45D-A0F5-4CA9-ACAB-535F9B823B0B}" srcId="{0FFA55AB-32F1-4811-AF5A-921B43007DF0}" destId="{FD2CB328-AD35-4084-AA38-58B0392BDE53}" srcOrd="4" destOrd="0" parTransId="{FF3C0A38-AF42-4F46-A7EC-F0AFF398A195}" sibTransId="{BF485437-D1F3-46BB-B4CA-D53A851B5829}"/>
    <dgm:cxn modelId="{48576668-EBE1-4573-B1B8-37679E8B6F17}" type="presOf" srcId="{6830A6F6-18F3-459E-8F7A-22311C6C56F3}" destId="{AF3709F2-50C8-45E6-9A6D-E13EB0580AF4}" srcOrd="0" destOrd="0" presId="urn:microsoft.com/office/officeart/2018/2/layout/IconCircleList"/>
    <dgm:cxn modelId="{3BB7DD6A-14F1-4B82-8876-0FB146303E10}" type="presOf" srcId="{57F1C4FA-0099-425A-9E95-64403E1A4F45}" destId="{1C7EC9FE-F70C-4E1F-9518-8BAAFD4309ED}" srcOrd="0" destOrd="0" presId="urn:microsoft.com/office/officeart/2018/2/layout/IconCircleList"/>
    <dgm:cxn modelId="{882F404E-111D-4378-A096-BA93EAF8D2E9}" type="presOf" srcId="{7ACB6B90-CE9C-49EA-8106-05752AAC8192}" destId="{10A41615-D73D-4D55-B8B1-149881868F38}" srcOrd="0" destOrd="0" presId="urn:microsoft.com/office/officeart/2018/2/layout/IconCircleList"/>
    <dgm:cxn modelId="{0781D470-2B31-48DA-B60B-4D6560E81E16}" type="presOf" srcId="{7FEE4C22-EFE7-48CE-99A7-00BCC8E299A4}" destId="{E6F233D9-33BC-4357-8FD3-6B19E61D93C4}" srcOrd="0" destOrd="0" presId="urn:microsoft.com/office/officeart/2018/2/layout/IconCircleList"/>
    <dgm:cxn modelId="{3A06427F-691B-4B9E-8273-A28F3BCD5BF0}" type="presOf" srcId="{FD2CB328-AD35-4084-AA38-58B0392BDE53}" destId="{1695E0B4-DAA4-48F9-938A-37F28900DABB}" srcOrd="0" destOrd="0" presId="urn:microsoft.com/office/officeart/2018/2/layout/IconCircleList"/>
    <dgm:cxn modelId="{56D6C085-AC3F-48B3-9BA8-0FDA2D50DA22}" type="presOf" srcId="{252DB39B-D514-4BD1-8296-E52A919BEB83}" destId="{B73472E1-1281-4EAE-8499-5D4F76FB29F3}" srcOrd="0" destOrd="0" presId="urn:microsoft.com/office/officeart/2018/2/layout/IconCircleList"/>
    <dgm:cxn modelId="{9A3D7790-C809-4C86-9C52-6317B3509E6B}" type="presOf" srcId="{BA084CE1-C25F-4ADA-9DC6-DBEB5F2C1D47}" destId="{29F5D280-510C-4063-BF23-28250D726D05}" srcOrd="0" destOrd="0" presId="urn:microsoft.com/office/officeart/2018/2/layout/IconCircleList"/>
    <dgm:cxn modelId="{45A8B6B6-2CE3-4E9F-B9EC-4A8F257F8E1B}" srcId="{0FFA55AB-32F1-4811-AF5A-921B43007DF0}" destId="{8B3E4FD0-E345-4F25-867E-C6E10349E2E5}" srcOrd="6" destOrd="0" parTransId="{2DD26350-9D25-4956-97E0-AE1F3247B4F4}" sibTransId="{154AEAC2-C4D8-4554-A846-A2F19601BF70}"/>
    <dgm:cxn modelId="{758235BF-0B8D-4C7A-80D1-01D34F197B0C}" type="presOf" srcId="{03AD6132-4481-4AFC-B860-197BD8CD9B44}" destId="{3819D66D-E3AC-4A8B-8701-D3258D469397}" srcOrd="0" destOrd="0" presId="urn:microsoft.com/office/officeart/2018/2/layout/IconCircleList"/>
    <dgm:cxn modelId="{DC695DC3-2028-4215-A044-51619DF71399}" type="presOf" srcId="{BF485437-D1F3-46BB-B4CA-D53A851B5829}" destId="{E9349896-D46A-45E0-9DF7-2252853FE619}" srcOrd="0" destOrd="0" presId="urn:microsoft.com/office/officeart/2018/2/layout/IconCircleList"/>
    <dgm:cxn modelId="{E9D985C6-8507-493A-88DD-4468EF754172}" type="presOf" srcId="{8B3E4FD0-E345-4F25-867E-C6E10349E2E5}" destId="{FFB9C67D-F6D6-43CF-ACFC-68666205FCCB}" srcOrd="0" destOrd="0" presId="urn:microsoft.com/office/officeart/2018/2/layout/IconCircleList"/>
    <dgm:cxn modelId="{045EDCCC-16A7-45D7-BD33-E19DBD325AB9}" type="presOf" srcId="{0FFA55AB-32F1-4811-AF5A-921B43007DF0}" destId="{E650B5AA-0EF4-4396-8B2E-B5B5D082D018}" srcOrd="0" destOrd="0" presId="urn:microsoft.com/office/officeart/2018/2/layout/IconCircleList"/>
    <dgm:cxn modelId="{C53910D8-E9C8-46C3-8534-F45C7A8FD56D}" srcId="{0FFA55AB-32F1-4811-AF5A-921B43007DF0}" destId="{0E66DCC9-56A6-45A7-9FE2-EA89DBD18712}" srcOrd="8" destOrd="0" parTransId="{C3D804FB-1DF2-43E4-94E6-6B3A987B7FC0}" sibTransId="{E9DFAB4E-3D36-49A9-8CB2-38C9548817A1}"/>
    <dgm:cxn modelId="{36636FE5-6027-44DC-B560-57DD25E89E6E}" type="presOf" srcId="{3A572145-8ACE-4A0B-AC87-4363481BFEEE}" destId="{F7746F82-7A27-4CCF-A4A3-7AF48524686C}" srcOrd="0" destOrd="0" presId="urn:microsoft.com/office/officeart/2018/2/layout/IconCircleList"/>
    <dgm:cxn modelId="{E8C8D7E6-8AED-460D-87C7-F481B8ECA70F}" srcId="{0FFA55AB-32F1-4811-AF5A-921B43007DF0}" destId="{DA7D668C-244B-4BE6-8BFD-A25D47946722}" srcOrd="1" destOrd="0" parTransId="{0816A968-BC4B-4B15-BC4F-9DD797821293}" sibTransId="{57F1C4FA-0099-425A-9E95-64403E1A4F45}"/>
    <dgm:cxn modelId="{E9062FF1-661C-464A-9EE0-5C34811C42EF}" type="presOf" srcId="{181ACA8D-5263-4779-96FA-B10413F0832C}" destId="{BF8FF186-5A37-4F17-9798-E3B0D21D1D09}" srcOrd="0" destOrd="0" presId="urn:microsoft.com/office/officeart/2018/2/layout/IconCircleList"/>
    <dgm:cxn modelId="{F78B67F2-9096-4154-9D23-30C962757B5B}" type="presOf" srcId="{BE0EEC0C-8C63-4F09-8B2C-4C81556E95C7}" destId="{2C84DD30-4ECA-453E-B4A1-CC4D2830C384}" srcOrd="0" destOrd="0" presId="urn:microsoft.com/office/officeart/2018/2/layout/IconCircleList"/>
    <dgm:cxn modelId="{7976BDE2-8E44-4F33-BC3F-C0DCAAA74713}" type="presParOf" srcId="{E650B5AA-0EF4-4396-8B2E-B5B5D082D018}" destId="{06F2D301-4806-4C9A-A776-E5FACE9C318C}" srcOrd="0" destOrd="0" presId="urn:microsoft.com/office/officeart/2018/2/layout/IconCircleList"/>
    <dgm:cxn modelId="{8E8A3C32-9E42-40B7-BF50-A0B14C4FFBEC}" type="presParOf" srcId="{06F2D301-4806-4C9A-A776-E5FACE9C318C}" destId="{9CBD465F-F65E-4972-B7F6-045729B4F2A9}" srcOrd="0" destOrd="0" presId="urn:microsoft.com/office/officeart/2018/2/layout/IconCircleList"/>
    <dgm:cxn modelId="{5608FDFA-0072-4637-8716-59BCBA841FFE}" type="presParOf" srcId="{9CBD465F-F65E-4972-B7F6-045729B4F2A9}" destId="{3789F533-58C5-4A33-99D8-EFB723EE5F7B}" srcOrd="0" destOrd="0" presId="urn:microsoft.com/office/officeart/2018/2/layout/IconCircleList"/>
    <dgm:cxn modelId="{46230C84-59A7-49E1-B514-B79549CAF063}" type="presParOf" srcId="{9CBD465F-F65E-4972-B7F6-045729B4F2A9}" destId="{47E65570-C2D3-4AC6-BE87-FAFEEC32675F}" srcOrd="1" destOrd="0" presId="urn:microsoft.com/office/officeart/2018/2/layout/IconCircleList"/>
    <dgm:cxn modelId="{0E03B6C3-8191-4585-BB13-148EFB59D9A2}" type="presParOf" srcId="{9CBD465F-F65E-4972-B7F6-045729B4F2A9}" destId="{B38E2550-8AA3-4135-846C-9DA0EEAA0731}" srcOrd="2" destOrd="0" presId="urn:microsoft.com/office/officeart/2018/2/layout/IconCircleList"/>
    <dgm:cxn modelId="{F4945FB9-5027-4E1D-BE2B-E5CBBD7541D4}" type="presParOf" srcId="{9CBD465F-F65E-4972-B7F6-045729B4F2A9}" destId="{E6F233D9-33BC-4357-8FD3-6B19E61D93C4}" srcOrd="3" destOrd="0" presId="urn:microsoft.com/office/officeart/2018/2/layout/IconCircleList"/>
    <dgm:cxn modelId="{044E1E23-A454-4B13-A853-463509E8ABBC}" type="presParOf" srcId="{06F2D301-4806-4C9A-A776-E5FACE9C318C}" destId="{B73472E1-1281-4EAE-8499-5D4F76FB29F3}" srcOrd="1" destOrd="0" presId="urn:microsoft.com/office/officeart/2018/2/layout/IconCircleList"/>
    <dgm:cxn modelId="{B89D0C1D-D1E6-4C21-A65F-5AE8AE9E4767}" type="presParOf" srcId="{06F2D301-4806-4C9A-A776-E5FACE9C318C}" destId="{FC53F98E-A4AE-4624-B219-7D4280583242}" srcOrd="2" destOrd="0" presId="urn:microsoft.com/office/officeart/2018/2/layout/IconCircleList"/>
    <dgm:cxn modelId="{C349A889-DC10-4434-BFC2-0D9DE16E866D}" type="presParOf" srcId="{FC53F98E-A4AE-4624-B219-7D4280583242}" destId="{6C970BA0-77DE-425B-AE0A-A008EC71BCC1}" srcOrd="0" destOrd="0" presId="urn:microsoft.com/office/officeart/2018/2/layout/IconCircleList"/>
    <dgm:cxn modelId="{DA432F7C-E545-4990-A5E2-EA242C999706}" type="presParOf" srcId="{FC53F98E-A4AE-4624-B219-7D4280583242}" destId="{104CA9E2-1968-438C-8DF3-01B974F8A69D}" srcOrd="1" destOrd="0" presId="urn:microsoft.com/office/officeart/2018/2/layout/IconCircleList"/>
    <dgm:cxn modelId="{42148F7D-98DE-4AE0-A671-93A4AE315634}" type="presParOf" srcId="{FC53F98E-A4AE-4624-B219-7D4280583242}" destId="{1C9269D9-53C8-456F-AA83-03FD6C0FD6C1}" srcOrd="2" destOrd="0" presId="urn:microsoft.com/office/officeart/2018/2/layout/IconCircleList"/>
    <dgm:cxn modelId="{33723C5E-54E4-4BD0-8E10-C8BDCD0A6D9C}" type="presParOf" srcId="{FC53F98E-A4AE-4624-B219-7D4280583242}" destId="{EEA4EA8B-D95C-4DB0-83DB-A8A2EEB2CEEF}" srcOrd="3" destOrd="0" presId="urn:microsoft.com/office/officeart/2018/2/layout/IconCircleList"/>
    <dgm:cxn modelId="{8F688D07-4C6D-430D-BEDA-9608232929CE}" type="presParOf" srcId="{06F2D301-4806-4C9A-A776-E5FACE9C318C}" destId="{1C7EC9FE-F70C-4E1F-9518-8BAAFD4309ED}" srcOrd="3" destOrd="0" presId="urn:microsoft.com/office/officeart/2018/2/layout/IconCircleList"/>
    <dgm:cxn modelId="{EEFCA133-594A-4C70-9BD4-91D65F64A26E}" type="presParOf" srcId="{06F2D301-4806-4C9A-A776-E5FACE9C318C}" destId="{DAD27B1D-0F7A-4112-92BB-0EC4DF7BFF28}" srcOrd="4" destOrd="0" presId="urn:microsoft.com/office/officeart/2018/2/layout/IconCircleList"/>
    <dgm:cxn modelId="{07D02426-E75F-4986-81A6-1BD7AE065A71}" type="presParOf" srcId="{DAD27B1D-0F7A-4112-92BB-0EC4DF7BFF28}" destId="{41C3A4BD-CF17-489A-A361-D36D87338E0E}" srcOrd="0" destOrd="0" presId="urn:microsoft.com/office/officeart/2018/2/layout/IconCircleList"/>
    <dgm:cxn modelId="{05510370-F4C7-465A-88DC-9DBAB4BC280E}" type="presParOf" srcId="{DAD27B1D-0F7A-4112-92BB-0EC4DF7BFF28}" destId="{346BCD21-9795-4619-B691-AD4BFDC97C38}" srcOrd="1" destOrd="0" presId="urn:microsoft.com/office/officeart/2018/2/layout/IconCircleList"/>
    <dgm:cxn modelId="{B24304BA-00D2-4C65-B19E-F14FD4C8BBFD}" type="presParOf" srcId="{DAD27B1D-0F7A-4112-92BB-0EC4DF7BFF28}" destId="{84D83ADE-1178-43B7-ACA6-B84BA9C62C62}" srcOrd="2" destOrd="0" presId="urn:microsoft.com/office/officeart/2018/2/layout/IconCircleList"/>
    <dgm:cxn modelId="{F0EC7E15-5AD2-4E3C-BE3B-5F580AF27942}" type="presParOf" srcId="{DAD27B1D-0F7A-4112-92BB-0EC4DF7BFF28}" destId="{10A41615-D73D-4D55-B8B1-149881868F38}" srcOrd="3" destOrd="0" presId="urn:microsoft.com/office/officeart/2018/2/layout/IconCircleList"/>
    <dgm:cxn modelId="{42B16F68-F351-42D8-9861-02F53E2D864F}" type="presParOf" srcId="{06F2D301-4806-4C9A-A776-E5FACE9C318C}" destId="{DB633690-11A4-4F77-840F-8333CD1C7488}" srcOrd="5" destOrd="0" presId="urn:microsoft.com/office/officeart/2018/2/layout/IconCircleList"/>
    <dgm:cxn modelId="{309AD15D-9635-4351-9787-E10D77B06B27}" type="presParOf" srcId="{06F2D301-4806-4C9A-A776-E5FACE9C318C}" destId="{2A55E064-D9D0-4678-8337-DA5302AFE590}" srcOrd="6" destOrd="0" presId="urn:microsoft.com/office/officeart/2018/2/layout/IconCircleList"/>
    <dgm:cxn modelId="{84502AC9-24F7-47B1-A9DE-C79B883AEE7E}" type="presParOf" srcId="{2A55E064-D9D0-4678-8337-DA5302AFE590}" destId="{67A47D54-A035-4005-A68E-D7AECFFD43A7}" srcOrd="0" destOrd="0" presId="urn:microsoft.com/office/officeart/2018/2/layout/IconCircleList"/>
    <dgm:cxn modelId="{19DF4878-A517-4E6B-AAE4-E33582FC7BAF}" type="presParOf" srcId="{2A55E064-D9D0-4678-8337-DA5302AFE590}" destId="{964A6613-F0F6-4D95-8084-C5CDFD1E7069}" srcOrd="1" destOrd="0" presId="urn:microsoft.com/office/officeart/2018/2/layout/IconCircleList"/>
    <dgm:cxn modelId="{6EF93DA9-C820-4F56-8D37-1F9013CC2B01}" type="presParOf" srcId="{2A55E064-D9D0-4678-8337-DA5302AFE590}" destId="{04D5EEB5-1560-42C6-A9BF-4E84E26C39BC}" srcOrd="2" destOrd="0" presId="urn:microsoft.com/office/officeart/2018/2/layout/IconCircleList"/>
    <dgm:cxn modelId="{B3E4B660-B6E9-442F-A426-9A1495664297}" type="presParOf" srcId="{2A55E064-D9D0-4678-8337-DA5302AFE590}" destId="{F7746F82-7A27-4CCF-A4A3-7AF48524686C}" srcOrd="3" destOrd="0" presId="urn:microsoft.com/office/officeart/2018/2/layout/IconCircleList"/>
    <dgm:cxn modelId="{544A37AC-93B7-440C-ACCB-6B01C9EFDA15}" type="presParOf" srcId="{06F2D301-4806-4C9A-A776-E5FACE9C318C}" destId="{BF8FF186-5A37-4F17-9798-E3B0D21D1D09}" srcOrd="7" destOrd="0" presId="urn:microsoft.com/office/officeart/2018/2/layout/IconCircleList"/>
    <dgm:cxn modelId="{B96D9A9C-5956-4AC1-BC42-A821EE338403}" type="presParOf" srcId="{06F2D301-4806-4C9A-A776-E5FACE9C318C}" destId="{4BA91CE6-5C72-4AD0-B698-0C724FE17CDA}" srcOrd="8" destOrd="0" presId="urn:microsoft.com/office/officeart/2018/2/layout/IconCircleList"/>
    <dgm:cxn modelId="{C7A6C90A-9387-44C5-A2E2-470E696A792C}" type="presParOf" srcId="{4BA91CE6-5C72-4AD0-B698-0C724FE17CDA}" destId="{EC3E55DC-82AC-4E9F-B996-E61BD39304C7}" srcOrd="0" destOrd="0" presId="urn:microsoft.com/office/officeart/2018/2/layout/IconCircleList"/>
    <dgm:cxn modelId="{7C84CD79-A130-46B6-B2F0-D674888AB755}" type="presParOf" srcId="{4BA91CE6-5C72-4AD0-B698-0C724FE17CDA}" destId="{CC8E0D28-5663-4DFF-AE44-30AFD32127F3}" srcOrd="1" destOrd="0" presId="urn:microsoft.com/office/officeart/2018/2/layout/IconCircleList"/>
    <dgm:cxn modelId="{9C33D72C-A37F-4BA4-81B9-2D572B6C1102}" type="presParOf" srcId="{4BA91CE6-5C72-4AD0-B698-0C724FE17CDA}" destId="{63FFEA62-07FF-4D87-86E0-0282847D18B1}" srcOrd="2" destOrd="0" presId="urn:microsoft.com/office/officeart/2018/2/layout/IconCircleList"/>
    <dgm:cxn modelId="{3D44D69D-E1D9-475B-973C-EBD111C84C79}" type="presParOf" srcId="{4BA91CE6-5C72-4AD0-B698-0C724FE17CDA}" destId="{1695E0B4-DAA4-48F9-938A-37F28900DABB}" srcOrd="3" destOrd="0" presId="urn:microsoft.com/office/officeart/2018/2/layout/IconCircleList"/>
    <dgm:cxn modelId="{31C29F4F-C0E7-4F08-BC3E-8C5B98EA6ABC}" type="presParOf" srcId="{06F2D301-4806-4C9A-A776-E5FACE9C318C}" destId="{E9349896-D46A-45E0-9DF7-2252853FE619}" srcOrd="9" destOrd="0" presId="urn:microsoft.com/office/officeart/2018/2/layout/IconCircleList"/>
    <dgm:cxn modelId="{B177714C-B2A2-430F-A25F-2DA722B38769}" type="presParOf" srcId="{06F2D301-4806-4C9A-A776-E5FACE9C318C}" destId="{9F0ECB06-880E-490B-A202-A214B836AF5E}" srcOrd="10" destOrd="0" presId="urn:microsoft.com/office/officeart/2018/2/layout/IconCircleList"/>
    <dgm:cxn modelId="{F0553B80-3CEE-44FC-8AD7-35667373EF5A}" type="presParOf" srcId="{9F0ECB06-880E-490B-A202-A214B836AF5E}" destId="{14A42270-5759-448F-A99B-184F25CE53B1}" srcOrd="0" destOrd="0" presId="urn:microsoft.com/office/officeart/2018/2/layout/IconCircleList"/>
    <dgm:cxn modelId="{9ABAD12A-9ED8-4637-8B8B-91FE6365892E}" type="presParOf" srcId="{9F0ECB06-880E-490B-A202-A214B836AF5E}" destId="{9EE3BA9C-E716-4B0D-8205-688AB93693F9}" srcOrd="1" destOrd="0" presId="urn:microsoft.com/office/officeart/2018/2/layout/IconCircleList"/>
    <dgm:cxn modelId="{9CE54BB2-BFF5-405D-AA84-B74A2878CE09}" type="presParOf" srcId="{9F0ECB06-880E-490B-A202-A214B836AF5E}" destId="{5D9D6FAE-6B0E-4F4E-80D9-A7CABA832143}" srcOrd="2" destOrd="0" presId="urn:microsoft.com/office/officeart/2018/2/layout/IconCircleList"/>
    <dgm:cxn modelId="{52A48B4D-BBB0-4A43-A09D-3F1A76DFCC81}" type="presParOf" srcId="{9F0ECB06-880E-490B-A202-A214B836AF5E}" destId="{2C84DD30-4ECA-453E-B4A1-CC4D2830C384}" srcOrd="3" destOrd="0" presId="urn:microsoft.com/office/officeart/2018/2/layout/IconCircleList"/>
    <dgm:cxn modelId="{5917D8CF-7D0C-4742-BABA-E248688BFA5F}" type="presParOf" srcId="{06F2D301-4806-4C9A-A776-E5FACE9C318C}" destId="{29F5D280-510C-4063-BF23-28250D726D05}" srcOrd="11" destOrd="0" presId="urn:microsoft.com/office/officeart/2018/2/layout/IconCircleList"/>
    <dgm:cxn modelId="{827C4DAF-F296-4C93-B28A-676B1E9C8005}" type="presParOf" srcId="{06F2D301-4806-4C9A-A776-E5FACE9C318C}" destId="{B026131C-A3C6-40FD-9FB9-38A5BB285358}" srcOrd="12" destOrd="0" presId="urn:microsoft.com/office/officeart/2018/2/layout/IconCircleList"/>
    <dgm:cxn modelId="{D6C97286-5C78-41BA-8E5B-8334483A349A}" type="presParOf" srcId="{B026131C-A3C6-40FD-9FB9-38A5BB285358}" destId="{4A213202-E813-491E-B9DD-1E7F66A8079D}" srcOrd="0" destOrd="0" presId="urn:microsoft.com/office/officeart/2018/2/layout/IconCircleList"/>
    <dgm:cxn modelId="{BA141F80-C625-4498-90CD-E91AA5BDA411}" type="presParOf" srcId="{B026131C-A3C6-40FD-9FB9-38A5BB285358}" destId="{4C086F73-8A7F-4638-AF42-DBA293AFADC7}" srcOrd="1" destOrd="0" presId="urn:microsoft.com/office/officeart/2018/2/layout/IconCircleList"/>
    <dgm:cxn modelId="{CADF5AA5-7494-4E89-BE8F-EFB70D67DDCC}" type="presParOf" srcId="{B026131C-A3C6-40FD-9FB9-38A5BB285358}" destId="{17AB1D91-4E89-488A-B09E-075D9667A0B7}" srcOrd="2" destOrd="0" presId="urn:microsoft.com/office/officeart/2018/2/layout/IconCircleList"/>
    <dgm:cxn modelId="{F78BEF8A-E9EE-4729-84D0-ED7714A55459}" type="presParOf" srcId="{B026131C-A3C6-40FD-9FB9-38A5BB285358}" destId="{FFB9C67D-F6D6-43CF-ACFC-68666205FCCB}" srcOrd="3" destOrd="0" presId="urn:microsoft.com/office/officeart/2018/2/layout/IconCircleList"/>
    <dgm:cxn modelId="{E046A1F6-5567-4F1F-A918-7713CF420608}" type="presParOf" srcId="{06F2D301-4806-4C9A-A776-E5FACE9C318C}" destId="{51C43902-C595-4BDA-A60E-7962714A76F8}" srcOrd="13" destOrd="0" presId="urn:microsoft.com/office/officeart/2018/2/layout/IconCircleList"/>
    <dgm:cxn modelId="{F75975B2-ACB1-4DD9-BE6C-E931C8A5231A}" type="presParOf" srcId="{06F2D301-4806-4C9A-A776-E5FACE9C318C}" destId="{F81C7DF9-2909-4637-8783-F097CC3E3E74}" srcOrd="14" destOrd="0" presId="urn:microsoft.com/office/officeart/2018/2/layout/IconCircleList"/>
    <dgm:cxn modelId="{2AE1A0AC-D307-457D-86B4-4B546CAFEF20}" type="presParOf" srcId="{F81C7DF9-2909-4637-8783-F097CC3E3E74}" destId="{A8273429-D357-4A5F-95F6-7AF09B55473E}" srcOrd="0" destOrd="0" presId="urn:microsoft.com/office/officeart/2018/2/layout/IconCircleList"/>
    <dgm:cxn modelId="{6B95DAED-0CB0-41E5-8C5D-DC652D11EDA5}" type="presParOf" srcId="{F81C7DF9-2909-4637-8783-F097CC3E3E74}" destId="{D36F4CE7-64D2-448E-A356-C69C2AA5E021}" srcOrd="1" destOrd="0" presId="urn:microsoft.com/office/officeart/2018/2/layout/IconCircleList"/>
    <dgm:cxn modelId="{C8D4AD40-D8F3-434A-8722-00F570080CA9}" type="presParOf" srcId="{F81C7DF9-2909-4637-8783-F097CC3E3E74}" destId="{63441D8E-DC88-47C0-ADC2-1478B29D9475}" srcOrd="2" destOrd="0" presId="urn:microsoft.com/office/officeart/2018/2/layout/IconCircleList"/>
    <dgm:cxn modelId="{9D0F6F09-2A9F-49DB-B31C-5642790CFE14}" type="presParOf" srcId="{F81C7DF9-2909-4637-8783-F097CC3E3E74}" destId="{AF3709F2-50C8-45E6-9A6D-E13EB0580AF4}" srcOrd="3" destOrd="0" presId="urn:microsoft.com/office/officeart/2018/2/layout/IconCircleList"/>
    <dgm:cxn modelId="{9C8AF6FD-A94B-4D90-BFD8-99CAAC56EB03}" type="presParOf" srcId="{06F2D301-4806-4C9A-A776-E5FACE9C318C}" destId="{3819D66D-E3AC-4A8B-8701-D3258D469397}" srcOrd="15" destOrd="0" presId="urn:microsoft.com/office/officeart/2018/2/layout/IconCircleList"/>
    <dgm:cxn modelId="{05D63391-B95D-49FB-B130-93BDDF94C192}" type="presParOf" srcId="{06F2D301-4806-4C9A-A776-E5FACE9C318C}" destId="{F531181E-39E3-4B5B-B503-C32F5B758575}" srcOrd="16" destOrd="0" presId="urn:microsoft.com/office/officeart/2018/2/layout/IconCircleList"/>
    <dgm:cxn modelId="{68934C2D-2C4F-4495-8987-3F04C8A3CB11}" type="presParOf" srcId="{F531181E-39E3-4B5B-B503-C32F5B758575}" destId="{3B36562C-1ECB-44C0-B22B-B61B91759320}" srcOrd="0" destOrd="0" presId="urn:microsoft.com/office/officeart/2018/2/layout/IconCircleList"/>
    <dgm:cxn modelId="{F1654B58-21C7-4C5F-884D-A0673B6B1BE5}" type="presParOf" srcId="{F531181E-39E3-4B5B-B503-C32F5B758575}" destId="{20FD9FAD-AA0F-4670-B145-AA4950A85221}" srcOrd="1" destOrd="0" presId="urn:microsoft.com/office/officeart/2018/2/layout/IconCircleList"/>
    <dgm:cxn modelId="{9807535A-40EB-4741-A645-F2E437FE79E8}" type="presParOf" srcId="{F531181E-39E3-4B5B-B503-C32F5B758575}" destId="{68AB621F-6AC7-49CA-AC99-F776DDC58B8E}" srcOrd="2" destOrd="0" presId="urn:microsoft.com/office/officeart/2018/2/layout/IconCircleList"/>
    <dgm:cxn modelId="{06CBB734-0ED1-49E7-A439-AB1B1DF3E349}" type="presParOf" srcId="{F531181E-39E3-4B5B-B503-C32F5B758575}" destId="{FB37FEE1-017C-45E8-BB4B-EB70B28F08F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4E8DE-995E-4EB0-99E0-792C30BBDEC9}">
      <dsp:nvSpPr>
        <dsp:cNvPr id="0" name=""/>
        <dsp:cNvSpPr/>
      </dsp:nvSpPr>
      <dsp:spPr>
        <a:xfrm rot="10800000">
          <a:off x="1667726" y="549"/>
          <a:ext cx="5241615" cy="138987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289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Dr. Anthony J. (A.J.) Trump</a:t>
          </a:r>
          <a:br>
            <a:rPr lang="en-US" sz="2000" kern="1200" dirty="0"/>
          </a:br>
          <a:r>
            <a:rPr lang="en-US" sz="2000" kern="1200" dirty="0"/>
            <a:t>Vice President of Student Affairs</a:t>
          </a:r>
        </a:p>
      </dsp:txBody>
      <dsp:txXfrm rot="10800000">
        <a:off x="2015196" y="549"/>
        <a:ext cx="4894145" cy="1389879"/>
      </dsp:txXfrm>
    </dsp:sp>
    <dsp:sp modelId="{691D5BD5-3E92-4758-91A4-3696C457BB14}">
      <dsp:nvSpPr>
        <dsp:cNvPr id="0" name=""/>
        <dsp:cNvSpPr/>
      </dsp:nvSpPr>
      <dsp:spPr>
        <a:xfrm>
          <a:off x="972786" y="549"/>
          <a:ext cx="1389879" cy="1389879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t="1316" b="-51316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76E99-E7BF-469D-B178-352104E76064}">
      <dsp:nvSpPr>
        <dsp:cNvPr id="0" name=""/>
        <dsp:cNvSpPr/>
      </dsp:nvSpPr>
      <dsp:spPr>
        <a:xfrm rot="10800000">
          <a:off x="1667726" y="1805318"/>
          <a:ext cx="5241615" cy="138987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289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Dr. Andrew Tomko</a:t>
          </a:r>
          <a:br>
            <a:rPr lang="en-US" sz="2000" kern="1200" dirty="0"/>
          </a:br>
          <a:r>
            <a:rPr lang="en-US" sz="2000" kern="1200" dirty="0"/>
            <a:t>Vice President of Academic Affairs and Provost</a:t>
          </a:r>
        </a:p>
      </dsp:txBody>
      <dsp:txXfrm rot="10800000">
        <a:off x="2015196" y="1805318"/>
        <a:ext cx="4894145" cy="1389879"/>
      </dsp:txXfrm>
    </dsp:sp>
    <dsp:sp modelId="{27DD7728-09A6-4270-9B96-842B7F435148}">
      <dsp:nvSpPr>
        <dsp:cNvPr id="0" name=""/>
        <dsp:cNvSpPr/>
      </dsp:nvSpPr>
      <dsp:spPr>
        <a:xfrm>
          <a:off x="972786" y="1805318"/>
          <a:ext cx="1389879" cy="1389879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2666" t="-2665" r="-2666" b="-68497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03CF2-3753-49F1-831A-2602681505FE}">
      <dsp:nvSpPr>
        <dsp:cNvPr id="0" name=""/>
        <dsp:cNvSpPr/>
      </dsp:nvSpPr>
      <dsp:spPr>
        <a:xfrm>
          <a:off x="0" y="3890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3E40A-426E-4475-A4D9-06C28078A4DE}">
      <dsp:nvSpPr>
        <dsp:cNvPr id="0" name=""/>
        <dsp:cNvSpPr/>
      </dsp:nvSpPr>
      <dsp:spPr>
        <a:xfrm>
          <a:off x="250661" y="190332"/>
          <a:ext cx="455748" cy="45574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92F29-CE67-44C5-BE65-7F0D0E167872}">
      <dsp:nvSpPr>
        <dsp:cNvPr id="0" name=""/>
        <dsp:cNvSpPr/>
      </dsp:nvSpPr>
      <dsp:spPr>
        <a:xfrm>
          <a:off x="957071" y="3890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New Jersey financial literacy graduation requirements</a:t>
          </a:r>
        </a:p>
      </dsp:txBody>
      <dsp:txXfrm>
        <a:off x="957071" y="3890"/>
        <a:ext cx="4014531" cy="828633"/>
      </dsp:txXfrm>
    </dsp:sp>
    <dsp:sp modelId="{D3F0DA18-369A-428A-943D-B16EC4B1751D}">
      <dsp:nvSpPr>
        <dsp:cNvPr id="0" name=""/>
        <dsp:cNvSpPr/>
      </dsp:nvSpPr>
      <dsp:spPr>
        <a:xfrm>
          <a:off x="0" y="1039682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280D3-6E35-4642-84CE-A9A27C3A56B1}">
      <dsp:nvSpPr>
        <dsp:cNvPr id="0" name=""/>
        <dsp:cNvSpPr/>
      </dsp:nvSpPr>
      <dsp:spPr>
        <a:xfrm>
          <a:off x="250661" y="1226124"/>
          <a:ext cx="455748" cy="45574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14431D-13A8-49DD-A85B-ECB279C51923}">
      <dsp:nvSpPr>
        <dsp:cNvPr id="0" name=""/>
        <dsp:cNvSpPr/>
      </dsp:nvSpPr>
      <dsp:spPr>
        <a:xfrm>
          <a:off x="957071" y="1039682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Uneven student access to quality financial literacy instruction</a:t>
          </a:r>
        </a:p>
      </dsp:txBody>
      <dsp:txXfrm>
        <a:off x="957071" y="1039682"/>
        <a:ext cx="4014531" cy="828633"/>
      </dsp:txXfrm>
    </dsp:sp>
    <dsp:sp modelId="{81DF277A-0394-4444-8E91-0F55C3BD0E08}">
      <dsp:nvSpPr>
        <dsp:cNvPr id="0" name=""/>
        <dsp:cNvSpPr/>
      </dsp:nvSpPr>
      <dsp:spPr>
        <a:xfrm>
          <a:off x="0" y="2075473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83765-0EC3-4145-997F-7BCD5D848F2B}">
      <dsp:nvSpPr>
        <dsp:cNvPr id="0" name=""/>
        <dsp:cNvSpPr/>
      </dsp:nvSpPr>
      <dsp:spPr>
        <a:xfrm>
          <a:off x="250661" y="2261916"/>
          <a:ext cx="455748" cy="45574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85C26-7F0D-49E2-9A18-B90853981E83}">
      <dsp:nvSpPr>
        <dsp:cNvPr id="0" name=""/>
        <dsp:cNvSpPr/>
      </dsp:nvSpPr>
      <dsp:spPr>
        <a:xfrm>
          <a:off x="957071" y="2075473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Need for scalable college readiness models</a:t>
          </a:r>
        </a:p>
      </dsp:txBody>
      <dsp:txXfrm>
        <a:off x="957071" y="2075473"/>
        <a:ext cx="4014531" cy="828633"/>
      </dsp:txXfrm>
    </dsp:sp>
    <dsp:sp modelId="{94817E4B-9245-4E83-AFA0-187C479D8176}">
      <dsp:nvSpPr>
        <dsp:cNvPr id="0" name=""/>
        <dsp:cNvSpPr/>
      </dsp:nvSpPr>
      <dsp:spPr>
        <a:xfrm>
          <a:off x="0" y="3111265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75B0E-EF39-4994-93E8-CAEA0B1AC11F}">
      <dsp:nvSpPr>
        <dsp:cNvPr id="0" name=""/>
        <dsp:cNvSpPr/>
      </dsp:nvSpPr>
      <dsp:spPr>
        <a:xfrm>
          <a:off x="250661" y="3297708"/>
          <a:ext cx="455748" cy="45574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94A61-0AB6-4FB2-815D-BDC0BBBF22C1}">
      <dsp:nvSpPr>
        <dsp:cNvPr id="0" name=""/>
        <dsp:cNvSpPr/>
      </dsp:nvSpPr>
      <dsp:spPr>
        <a:xfrm>
          <a:off x="957071" y="3111265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Demand for stronger K–12 and community college alignment</a:t>
          </a:r>
        </a:p>
      </dsp:txBody>
      <dsp:txXfrm>
        <a:off x="957071" y="3111265"/>
        <a:ext cx="4014531" cy="828633"/>
      </dsp:txXfrm>
    </dsp:sp>
    <dsp:sp modelId="{858D900B-7ED0-46C4-967E-7EDF156C901B}">
      <dsp:nvSpPr>
        <dsp:cNvPr id="0" name=""/>
        <dsp:cNvSpPr/>
      </dsp:nvSpPr>
      <dsp:spPr>
        <a:xfrm>
          <a:off x="0" y="4147057"/>
          <a:ext cx="4971603" cy="82863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18F83-C530-45FF-A511-6897E312CD59}">
      <dsp:nvSpPr>
        <dsp:cNvPr id="0" name=""/>
        <dsp:cNvSpPr/>
      </dsp:nvSpPr>
      <dsp:spPr>
        <a:xfrm>
          <a:off x="250661" y="4333499"/>
          <a:ext cx="455748" cy="45574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E88DE-2464-4707-A2A8-89C30EFB1036}">
      <dsp:nvSpPr>
        <dsp:cNvPr id="0" name=""/>
        <dsp:cNvSpPr/>
      </dsp:nvSpPr>
      <dsp:spPr>
        <a:xfrm>
          <a:off x="957071" y="4147057"/>
          <a:ext cx="4014531" cy="8286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97" tIns="87697" rIns="87697" bIns="8769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Increasing focus on economic mobility and student onboarding</a:t>
          </a:r>
        </a:p>
      </dsp:txBody>
      <dsp:txXfrm>
        <a:off x="957071" y="4147057"/>
        <a:ext cx="4014531" cy="8286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C8B4F-AEDD-440E-8B1B-C7822AB8CEEA}">
      <dsp:nvSpPr>
        <dsp:cNvPr id="0" name=""/>
        <dsp:cNvSpPr/>
      </dsp:nvSpPr>
      <dsp:spPr>
        <a:xfrm>
          <a:off x="0" y="531"/>
          <a:ext cx="6057415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788B8-7CDD-457D-BDD2-4325435F4FC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92CDEA-544A-4BBA-B8B0-4C08CFAC755E}">
      <dsp:nvSpPr>
        <dsp:cNvPr id="0" name=""/>
        <dsp:cNvSpPr/>
      </dsp:nvSpPr>
      <dsp:spPr>
        <a:xfrm>
          <a:off x="1435590" y="531"/>
          <a:ext cx="4621824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baseline="0" dirty="0">
              <a:latin typeface="Avenir Next LT Pro"/>
            </a:rPr>
            <a:t>Thematic modules (budgeting, saving, credit, investing, etc.)</a:t>
          </a:r>
          <a:endParaRPr lang="en-US" sz="2000" kern="1200" dirty="0">
            <a:latin typeface="Avenir Next LT Pro"/>
          </a:endParaRPr>
        </a:p>
      </dsp:txBody>
      <dsp:txXfrm>
        <a:off x="1435590" y="531"/>
        <a:ext cx="4621824" cy="1242935"/>
      </dsp:txXfrm>
    </dsp:sp>
    <dsp:sp modelId="{D0A49CD2-187E-4825-BE2E-847FBA95972B}">
      <dsp:nvSpPr>
        <dsp:cNvPr id="0" name=""/>
        <dsp:cNvSpPr/>
      </dsp:nvSpPr>
      <dsp:spPr>
        <a:xfrm>
          <a:off x="0" y="1554200"/>
          <a:ext cx="6057415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922F7-AEC6-41B2-B36F-E933B425F15B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B7DA9-AAB9-4E28-AF8C-6A09E1F55643}">
      <dsp:nvSpPr>
        <dsp:cNvPr id="0" name=""/>
        <dsp:cNvSpPr/>
      </dsp:nvSpPr>
      <dsp:spPr>
        <a:xfrm>
          <a:off x="1435590" y="1554200"/>
          <a:ext cx="4621824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>
              <a:latin typeface="Avenir Next LT Pro"/>
            </a:rPr>
            <a:t>Power Points, Videos &amp; Discussion Boards</a:t>
          </a:r>
          <a:endParaRPr lang="en-US" sz="2500" kern="1200" dirty="0">
            <a:latin typeface="Avenir Next LT Pro"/>
          </a:endParaRPr>
        </a:p>
      </dsp:txBody>
      <dsp:txXfrm>
        <a:off x="1435590" y="1554200"/>
        <a:ext cx="4621824" cy="1242935"/>
      </dsp:txXfrm>
    </dsp:sp>
    <dsp:sp modelId="{F1535D42-7625-4C7A-9FA2-BF0A5834CBCE}">
      <dsp:nvSpPr>
        <dsp:cNvPr id="0" name=""/>
        <dsp:cNvSpPr/>
      </dsp:nvSpPr>
      <dsp:spPr>
        <a:xfrm>
          <a:off x="0" y="3107870"/>
          <a:ext cx="6057415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F96A8-627E-4977-96DD-EC43FB224EBE}">
      <dsp:nvSpPr>
        <dsp:cNvPr id="0" name=""/>
        <dsp:cNvSpPr/>
      </dsp:nvSpPr>
      <dsp:spPr>
        <a:xfrm>
          <a:off x="375988" y="3387530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06789-AD2E-4617-A831-289FC6CD6791}">
      <dsp:nvSpPr>
        <dsp:cNvPr id="0" name=""/>
        <dsp:cNvSpPr/>
      </dsp:nvSpPr>
      <dsp:spPr>
        <a:xfrm>
          <a:off x="1435590" y="3107870"/>
          <a:ext cx="4621824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baseline="0" dirty="0">
              <a:latin typeface="Avenir Next LT Pro"/>
            </a:rPr>
            <a:t>Progress tracking &amp; built-in feedback</a:t>
          </a:r>
          <a:endParaRPr lang="en-US" sz="2500" kern="1200" dirty="0">
            <a:latin typeface="Avenir Next LT Pro"/>
          </a:endParaRPr>
        </a:p>
      </dsp:txBody>
      <dsp:txXfrm>
        <a:off x="1435590" y="3107870"/>
        <a:ext cx="4621824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82796-150A-4398-A71F-1B24D6563713}">
      <dsp:nvSpPr>
        <dsp:cNvPr id="0" name=""/>
        <dsp:cNvSpPr/>
      </dsp:nvSpPr>
      <dsp:spPr>
        <a:xfrm>
          <a:off x="866138" y="128918"/>
          <a:ext cx="928757" cy="9287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521B9-863C-4885-806B-8E8569A0BA9B}">
      <dsp:nvSpPr>
        <dsp:cNvPr id="0" name=""/>
        <dsp:cNvSpPr/>
      </dsp:nvSpPr>
      <dsp:spPr>
        <a:xfrm>
          <a:off x="3720" y="1227371"/>
          <a:ext cx="2653593" cy="709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/>
            <a:t>Shared Responsibilities:</a:t>
          </a:r>
        </a:p>
      </dsp:txBody>
      <dsp:txXfrm>
        <a:off x="3720" y="1227371"/>
        <a:ext cx="2653593" cy="709007"/>
      </dsp:txXfrm>
    </dsp:sp>
    <dsp:sp modelId="{F2998D21-A7AD-4CCD-8DF1-DE085C64447C}">
      <dsp:nvSpPr>
        <dsp:cNvPr id="0" name=""/>
        <dsp:cNvSpPr/>
      </dsp:nvSpPr>
      <dsp:spPr>
        <a:xfrm>
          <a:off x="3720" y="2015306"/>
          <a:ext cx="2653593" cy="20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Bergen: curriculum, faculty, advising, onboarding, Canvas, support services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River Dell High School: student identification, communication, progress monitoring, reinforcement</a:t>
          </a:r>
        </a:p>
      </dsp:txBody>
      <dsp:txXfrm>
        <a:off x="3720" y="2015306"/>
        <a:ext cx="2653593" cy="2060003"/>
      </dsp:txXfrm>
    </dsp:sp>
    <dsp:sp modelId="{5A50B59E-438F-4B4E-BA71-F43471F2D73B}">
      <dsp:nvSpPr>
        <dsp:cNvPr id="0" name=""/>
        <dsp:cNvSpPr/>
      </dsp:nvSpPr>
      <dsp:spPr>
        <a:xfrm>
          <a:off x="3984111" y="128918"/>
          <a:ext cx="928757" cy="92875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7E759-82CA-40AD-8C09-80975BA45359}">
      <dsp:nvSpPr>
        <dsp:cNvPr id="0" name=""/>
        <dsp:cNvSpPr/>
      </dsp:nvSpPr>
      <dsp:spPr>
        <a:xfrm>
          <a:off x="3121693" y="1227371"/>
          <a:ext cx="2653593" cy="709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/>
            <a:t>Outcome:</a:t>
          </a:r>
        </a:p>
      </dsp:txBody>
      <dsp:txXfrm>
        <a:off x="3121693" y="1227371"/>
        <a:ext cx="2653593" cy="709007"/>
      </dsp:txXfrm>
    </dsp:sp>
    <dsp:sp modelId="{25DF5985-4378-4F14-82B2-D502CEC8CC68}">
      <dsp:nvSpPr>
        <dsp:cNvPr id="0" name=""/>
        <dsp:cNvSpPr/>
      </dsp:nvSpPr>
      <dsp:spPr>
        <a:xfrm>
          <a:off x="3121693" y="2015306"/>
          <a:ext cx="2653593" cy="20600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seamless, scalable, replicable, dual-enrollment-style experience for non-matriculated students.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Summer 2025: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119 River Dell Students SUCCESSFULLY Completed the Non-Credit Pilot Course</a:t>
          </a:r>
        </a:p>
      </dsp:txBody>
      <dsp:txXfrm>
        <a:off x="3121693" y="2015306"/>
        <a:ext cx="2653593" cy="20600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E3086-6758-439F-8081-4DAEF3AEB415}">
      <dsp:nvSpPr>
        <dsp:cNvPr id="0" name=""/>
        <dsp:cNvSpPr/>
      </dsp:nvSpPr>
      <dsp:spPr>
        <a:xfrm>
          <a:off x="29753" y="360158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342CC-2652-4278-AE4F-4A43E3A2818E}">
      <dsp:nvSpPr>
        <dsp:cNvPr id="0" name=""/>
        <dsp:cNvSpPr/>
      </dsp:nvSpPr>
      <dsp:spPr>
        <a:xfrm>
          <a:off x="156761" y="487166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FD67FD-1B0F-4766-954B-CAEF28BDDAB2}">
      <dsp:nvSpPr>
        <dsp:cNvPr id="0" name=""/>
        <dsp:cNvSpPr/>
      </dsp:nvSpPr>
      <dsp:spPr>
        <a:xfrm>
          <a:off x="764153" y="360158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1. Develop partnership agreements</a:t>
          </a:r>
        </a:p>
      </dsp:txBody>
      <dsp:txXfrm>
        <a:off x="764153" y="360158"/>
        <a:ext cx="1425599" cy="604800"/>
      </dsp:txXfrm>
    </dsp:sp>
    <dsp:sp modelId="{9D690AA2-8DF0-4318-88E4-8E4B7DCED61A}">
      <dsp:nvSpPr>
        <dsp:cNvPr id="0" name=""/>
        <dsp:cNvSpPr/>
      </dsp:nvSpPr>
      <dsp:spPr>
        <a:xfrm>
          <a:off x="2438154" y="360158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DED3C-110C-4B9D-9C21-94A048DC0A00}">
      <dsp:nvSpPr>
        <dsp:cNvPr id="0" name=""/>
        <dsp:cNvSpPr/>
      </dsp:nvSpPr>
      <dsp:spPr>
        <a:xfrm>
          <a:off x="2565162" y="487166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369208-89EB-4564-8789-4CB73151C61D}">
      <dsp:nvSpPr>
        <dsp:cNvPr id="0" name=""/>
        <dsp:cNvSpPr/>
      </dsp:nvSpPr>
      <dsp:spPr>
        <a:xfrm>
          <a:off x="3172554" y="360158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2. Align curriculum and delivery model</a:t>
          </a:r>
        </a:p>
      </dsp:txBody>
      <dsp:txXfrm>
        <a:off x="3172554" y="360158"/>
        <a:ext cx="1425599" cy="604800"/>
      </dsp:txXfrm>
    </dsp:sp>
    <dsp:sp modelId="{7C1B42B6-2550-49FD-BAAB-F4EA6A6C119B}">
      <dsp:nvSpPr>
        <dsp:cNvPr id="0" name=""/>
        <dsp:cNvSpPr/>
      </dsp:nvSpPr>
      <dsp:spPr>
        <a:xfrm>
          <a:off x="4846554" y="360158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2ADFB9-C83B-4294-94AA-343EFD05D706}">
      <dsp:nvSpPr>
        <dsp:cNvPr id="0" name=""/>
        <dsp:cNvSpPr/>
      </dsp:nvSpPr>
      <dsp:spPr>
        <a:xfrm>
          <a:off x="4973561" y="487166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67CA4-7CA5-4DBA-BDCA-A33C1BFB7467}">
      <dsp:nvSpPr>
        <dsp:cNvPr id="0" name=""/>
        <dsp:cNvSpPr/>
      </dsp:nvSpPr>
      <dsp:spPr>
        <a:xfrm>
          <a:off x="5580954" y="360158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3. Coordinate enrollment logistics</a:t>
          </a:r>
        </a:p>
      </dsp:txBody>
      <dsp:txXfrm>
        <a:off x="5580954" y="360158"/>
        <a:ext cx="1425599" cy="604800"/>
      </dsp:txXfrm>
    </dsp:sp>
    <dsp:sp modelId="{416B6DF0-E87D-4D52-BC00-C2F7ACBD1534}">
      <dsp:nvSpPr>
        <dsp:cNvPr id="0" name=""/>
        <dsp:cNvSpPr/>
      </dsp:nvSpPr>
      <dsp:spPr>
        <a:xfrm>
          <a:off x="29753" y="1617840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47EFD-ED03-4C9B-813F-55008A39CCA8}">
      <dsp:nvSpPr>
        <dsp:cNvPr id="0" name=""/>
        <dsp:cNvSpPr/>
      </dsp:nvSpPr>
      <dsp:spPr>
        <a:xfrm>
          <a:off x="156762" y="1744848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390BA-5BA3-4F71-B41E-4CBA45B7BB68}">
      <dsp:nvSpPr>
        <dsp:cNvPr id="0" name=""/>
        <dsp:cNvSpPr/>
      </dsp:nvSpPr>
      <dsp:spPr>
        <a:xfrm>
          <a:off x="764154" y="1617840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4. Establish shared communication protocols</a:t>
          </a:r>
        </a:p>
      </dsp:txBody>
      <dsp:txXfrm>
        <a:off x="764154" y="1617840"/>
        <a:ext cx="1425599" cy="604800"/>
      </dsp:txXfrm>
    </dsp:sp>
    <dsp:sp modelId="{4B49113B-7AC3-42D0-B117-FE4FD0C08B4D}">
      <dsp:nvSpPr>
        <dsp:cNvPr id="0" name=""/>
        <dsp:cNvSpPr/>
      </dsp:nvSpPr>
      <dsp:spPr>
        <a:xfrm>
          <a:off x="2438154" y="1617840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59CF9-2799-43E8-B57A-74380A28283F}">
      <dsp:nvSpPr>
        <dsp:cNvPr id="0" name=""/>
        <dsp:cNvSpPr/>
      </dsp:nvSpPr>
      <dsp:spPr>
        <a:xfrm>
          <a:off x="2565162" y="1744848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CC1C1-62DF-4E46-9215-B19E3CBACF7F}">
      <dsp:nvSpPr>
        <dsp:cNvPr id="0" name=""/>
        <dsp:cNvSpPr/>
      </dsp:nvSpPr>
      <dsp:spPr>
        <a:xfrm>
          <a:off x="3172554" y="1617840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5. Deliver student onboarding and support</a:t>
          </a:r>
        </a:p>
      </dsp:txBody>
      <dsp:txXfrm>
        <a:off x="3172554" y="1617840"/>
        <a:ext cx="1425599" cy="604800"/>
      </dsp:txXfrm>
    </dsp:sp>
    <dsp:sp modelId="{8DF4CC55-01BF-47E4-A368-30F87A8EBB9C}">
      <dsp:nvSpPr>
        <dsp:cNvPr id="0" name=""/>
        <dsp:cNvSpPr/>
      </dsp:nvSpPr>
      <dsp:spPr>
        <a:xfrm>
          <a:off x="4846554" y="1617840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8BCBC-515D-425A-ACBF-F49F7FFA2E27}">
      <dsp:nvSpPr>
        <dsp:cNvPr id="0" name=""/>
        <dsp:cNvSpPr/>
      </dsp:nvSpPr>
      <dsp:spPr>
        <a:xfrm>
          <a:off x="4973562" y="1744848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CAC31-0FBB-48A9-B0F2-A2DCEF6A17D3}">
      <dsp:nvSpPr>
        <dsp:cNvPr id="0" name=""/>
        <dsp:cNvSpPr/>
      </dsp:nvSpPr>
      <dsp:spPr>
        <a:xfrm>
          <a:off x="5580954" y="1617840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6. Monitor progress collaboratively</a:t>
          </a:r>
        </a:p>
      </dsp:txBody>
      <dsp:txXfrm>
        <a:off x="5580954" y="1617840"/>
        <a:ext cx="1425599" cy="604800"/>
      </dsp:txXfrm>
    </dsp:sp>
    <dsp:sp modelId="{148F2CD8-FB90-46F8-AF6A-CE0AC825953C}">
      <dsp:nvSpPr>
        <dsp:cNvPr id="0" name=""/>
        <dsp:cNvSpPr/>
      </dsp:nvSpPr>
      <dsp:spPr>
        <a:xfrm>
          <a:off x="29753" y="2875521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29873F-2A81-4932-BD12-A75BAA9C159C}">
      <dsp:nvSpPr>
        <dsp:cNvPr id="0" name=""/>
        <dsp:cNvSpPr/>
      </dsp:nvSpPr>
      <dsp:spPr>
        <a:xfrm>
          <a:off x="156761" y="3002529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5F514A-4424-4671-9D45-D1D3C8A984AF}">
      <dsp:nvSpPr>
        <dsp:cNvPr id="0" name=""/>
        <dsp:cNvSpPr/>
      </dsp:nvSpPr>
      <dsp:spPr>
        <a:xfrm>
          <a:off x="764153" y="2875521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7. Evaluate and refine the model</a:t>
          </a:r>
        </a:p>
      </dsp:txBody>
      <dsp:txXfrm>
        <a:off x="764153" y="2875521"/>
        <a:ext cx="1425599" cy="6048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9F533-58C5-4A33-99D8-EFB723EE5F7B}">
      <dsp:nvSpPr>
        <dsp:cNvPr id="0" name=""/>
        <dsp:cNvSpPr/>
      </dsp:nvSpPr>
      <dsp:spPr>
        <a:xfrm>
          <a:off x="66676" y="729906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65570-C2D3-4AC6-BE87-FAFEEC32675F}">
      <dsp:nvSpPr>
        <dsp:cNvPr id="0" name=""/>
        <dsp:cNvSpPr/>
      </dsp:nvSpPr>
      <dsp:spPr>
        <a:xfrm>
          <a:off x="193684" y="856914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F233D9-33BC-4357-8FD3-6B19E61D93C4}">
      <dsp:nvSpPr>
        <dsp:cNvPr id="0" name=""/>
        <dsp:cNvSpPr/>
      </dsp:nvSpPr>
      <dsp:spPr>
        <a:xfrm>
          <a:off x="801076" y="729906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Clear role definition is essential</a:t>
          </a:r>
        </a:p>
      </dsp:txBody>
      <dsp:txXfrm>
        <a:off x="801076" y="729906"/>
        <a:ext cx="1425599" cy="604800"/>
      </dsp:txXfrm>
    </dsp:sp>
    <dsp:sp modelId="{6C970BA0-77DE-425B-AE0A-A008EC71BCC1}">
      <dsp:nvSpPr>
        <dsp:cNvPr id="0" name=""/>
        <dsp:cNvSpPr/>
      </dsp:nvSpPr>
      <dsp:spPr>
        <a:xfrm>
          <a:off x="2475076" y="729906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CA9E2-1968-438C-8DF3-01B974F8A69D}">
      <dsp:nvSpPr>
        <dsp:cNvPr id="0" name=""/>
        <dsp:cNvSpPr/>
      </dsp:nvSpPr>
      <dsp:spPr>
        <a:xfrm>
          <a:off x="2602084" y="856914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A4EA8B-D95C-4DB0-83DB-A8A2EEB2CEEF}">
      <dsp:nvSpPr>
        <dsp:cNvPr id="0" name=""/>
        <dsp:cNvSpPr/>
      </dsp:nvSpPr>
      <dsp:spPr>
        <a:xfrm>
          <a:off x="3209476" y="729906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Shared communication improves persistence</a:t>
          </a:r>
        </a:p>
      </dsp:txBody>
      <dsp:txXfrm>
        <a:off x="3209476" y="729906"/>
        <a:ext cx="1425599" cy="604800"/>
      </dsp:txXfrm>
    </dsp:sp>
    <dsp:sp modelId="{41C3A4BD-CF17-489A-A361-D36D87338E0E}">
      <dsp:nvSpPr>
        <dsp:cNvPr id="0" name=""/>
        <dsp:cNvSpPr/>
      </dsp:nvSpPr>
      <dsp:spPr>
        <a:xfrm>
          <a:off x="4883476" y="729906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6BCD21-9795-4619-B691-AD4BFDC97C38}">
      <dsp:nvSpPr>
        <dsp:cNvPr id="0" name=""/>
        <dsp:cNvSpPr/>
      </dsp:nvSpPr>
      <dsp:spPr>
        <a:xfrm>
          <a:off x="5010484" y="856914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41615-D73D-4D55-B8B1-149881868F38}">
      <dsp:nvSpPr>
        <dsp:cNvPr id="0" name=""/>
        <dsp:cNvSpPr/>
      </dsp:nvSpPr>
      <dsp:spPr>
        <a:xfrm>
          <a:off x="5617876" y="729906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Simplified onboarding reduces friction</a:t>
          </a:r>
        </a:p>
      </dsp:txBody>
      <dsp:txXfrm>
        <a:off x="5617876" y="729906"/>
        <a:ext cx="1425599" cy="604800"/>
      </dsp:txXfrm>
    </dsp:sp>
    <dsp:sp modelId="{67A47D54-A035-4005-A68E-D7AECFFD43A7}">
      <dsp:nvSpPr>
        <dsp:cNvPr id="0" name=""/>
        <dsp:cNvSpPr/>
      </dsp:nvSpPr>
      <dsp:spPr>
        <a:xfrm>
          <a:off x="66676" y="2178064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4A6613-F0F6-4D95-8084-C5CDFD1E7069}">
      <dsp:nvSpPr>
        <dsp:cNvPr id="0" name=""/>
        <dsp:cNvSpPr/>
      </dsp:nvSpPr>
      <dsp:spPr>
        <a:xfrm>
          <a:off x="193684" y="2305072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46F82-7A27-4CCF-A4A3-7AF48524686C}">
      <dsp:nvSpPr>
        <dsp:cNvPr id="0" name=""/>
        <dsp:cNvSpPr/>
      </dsp:nvSpPr>
      <dsp:spPr>
        <a:xfrm>
          <a:off x="801076" y="2178064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Student support must be proactive and coordinated</a:t>
          </a:r>
        </a:p>
      </dsp:txBody>
      <dsp:txXfrm>
        <a:off x="801076" y="2178064"/>
        <a:ext cx="1425599" cy="604800"/>
      </dsp:txXfrm>
    </dsp:sp>
    <dsp:sp modelId="{EC3E55DC-82AC-4E9F-B996-E61BD39304C7}">
      <dsp:nvSpPr>
        <dsp:cNvPr id="0" name=""/>
        <dsp:cNvSpPr/>
      </dsp:nvSpPr>
      <dsp:spPr>
        <a:xfrm>
          <a:off x="2475076" y="2178064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E0D28-5663-4DFF-AE44-30AFD32127F3}">
      <dsp:nvSpPr>
        <dsp:cNvPr id="0" name=""/>
        <dsp:cNvSpPr/>
      </dsp:nvSpPr>
      <dsp:spPr>
        <a:xfrm>
          <a:off x="2602084" y="2305072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5E0B4-DAA4-48F9-938A-37F28900DABB}">
      <dsp:nvSpPr>
        <dsp:cNvPr id="0" name=""/>
        <dsp:cNvSpPr/>
      </dsp:nvSpPr>
      <dsp:spPr>
        <a:xfrm>
          <a:off x="3209476" y="2178064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Cross-sector trust drives sustainability</a:t>
          </a:r>
        </a:p>
      </dsp:txBody>
      <dsp:txXfrm>
        <a:off x="3209476" y="2178064"/>
        <a:ext cx="1425599" cy="604800"/>
      </dsp:txXfrm>
    </dsp:sp>
    <dsp:sp modelId="{14A42270-5759-448F-A99B-184F25CE53B1}">
      <dsp:nvSpPr>
        <dsp:cNvPr id="0" name=""/>
        <dsp:cNvSpPr/>
      </dsp:nvSpPr>
      <dsp:spPr>
        <a:xfrm>
          <a:off x="4883476" y="2178064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E3BA9C-E716-4B0D-8205-688AB93693F9}">
      <dsp:nvSpPr>
        <dsp:cNvPr id="0" name=""/>
        <dsp:cNvSpPr/>
      </dsp:nvSpPr>
      <dsp:spPr>
        <a:xfrm>
          <a:off x="5010484" y="2305072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84DD30-4ECA-453E-B4A1-CC4D2830C384}">
      <dsp:nvSpPr>
        <dsp:cNvPr id="0" name=""/>
        <dsp:cNvSpPr/>
      </dsp:nvSpPr>
      <dsp:spPr>
        <a:xfrm>
          <a:off x="5617876" y="2178064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Scalability requires operational simplicity</a:t>
          </a:r>
        </a:p>
      </dsp:txBody>
      <dsp:txXfrm>
        <a:off x="5617876" y="2178064"/>
        <a:ext cx="1425599" cy="604800"/>
      </dsp:txXfrm>
    </dsp:sp>
    <dsp:sp modelId="{4A213202-E813-491E-B9DD-1E7F66A8079D}">
      <dsp:nvSpPr>
        <dsp:cNvPr id="0" name=""/>
        <dsp:cNvSpPr/>
      </dsp:nvSpPr>
      <dsp:spPr>
        <a:xfrm>
          <a:off x="66676" y="3626221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86F73-8A7F-4638-AF42-DBA293AFADC7}">
      <dsp:nvSpPr>
        <dsp:cNvPr id="0" name=""/>
        <dsp:cNvSpPr/>
      </dsp:nvSpPr>
      <dsp:spPr>
        <a:xfrm>
          <a:off x="193684" y="3753229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B9C67D-F6D6-43CF-ACFC-68666205FCCB}">
      <dsp:nvSpPr>
        <dsp:cNvPr id="0" name=""/>
        <dsp:cNvSpPr/>
      </dsp:nvSpPr>
      <dsp:spPr>
        <a:xfrm>
          <a:off x="801076" y="3626221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Faculty engagement is critical (HS and College)</a:t>
          </a:r>
        </a:p>
      </dsp:txBody>
      <dsp:txXfrm>
        <a:off x="801076" y="3626221"/>
        <a:ext cx="1425599" cy="604800"/>
      </dsp:txXfrm>
    </dsp:sp>
    <dsp:sp modelId="{A8273429-D357-4A5F-95F6-7AF09B55473E}">
      <dsp:nvSpPr>
        <dsp:cNvPr id="0" name=""/>
        <dsp:cNvSpPr/>
      </dsp:nvSpPr>
      <dsp:spPr>
        <a:xfrm>
          <a:off x="2475076" y="3626221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F4CE7-64D2-448E-A356-C69C2AA5E021}">
      <dsp:nvSpPr>
        <dsp:cNvPr id="0" name=""/>
        <dsp:cNvSpPr/>
      </dsp:nvSpPr>
      <dsp:spPr>
        <a:xfrm>
          <a:off x="2602084" y="3753229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709F2-50C8-45E6-9A6D-E13EB0580AF4}">
      <dsp:nvSpPr>
        <dsp:cNvPr id="0" name=""/>
        <dsp:cNvSpPr/>
      </dsp:nvSpPr>
      <dsp:spPr>
        <a:xfrm>
          <a:off x="3209476" y="3626221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Affordability is essential</a:t>
          </a:r>
        </a:p>
      </dsp:txBody>
      <dsp:txXfrm>
        <a:off x="3209476" y="3626221"/>
        <a:ext cx="1425599" cy="604800"/>
      </dsp:txXfrm>
    </dsp:sp>
    <dsp:sp modelId="{3B36562C-1ECB-44C0-B22B-B61B91759320}">
      <dsp:nvSpPr>
        <dsp:cNvPr id="0" name=""/>
        <dsp:cNvSpPr/>
      </dsp:nvSpPr>
      <dsp:spPr>
        <a:xfrm>
          <a:off x="4883476" y="3626221"/>
          <a:ext cx="604800" cy="6048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D9FAD-AA0F-4670-B145-AA4950A85221}">
      <dsp:nvSpPr>
        <dsp:cNvPr id="0" name=""/>
        <dsp:cNvSpPr/>
      </dsp:nvSpPr>
      <dsp:spPr>
        <a:xfrm>
          <a:off x="5010484" y="3753229"/>
          <a:ext cx="350784" cy="350784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7FEE1-017C-45E8-BB4B-EB70B28F08F1}">
      <dsp:nvSpPr>
        <dsp:cNvPr id="0" name=""/>
        <dsp:cNvSpPr/>
      </dsp:nvSpPr>
      <dsp:spPr>
        <a:xfrm>
          <a:off x="5617876" y="3626221"/>
          <a:ext cx="1425599" cy="604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Flexibility with district needs is crucial </a:t>
          </a:r>
        </a:p>
      </dsp:txBody>
      <dsp:txXfrm>
        <a:off x="5617876" y="3626221"/>
        <a:ext cx="1425599" cy="604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45D72-9AA4-44B7-9207-4162599945BC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644D1-6D8E-45E9-A5DF-C9A9CB7A9E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4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72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25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7506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53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5987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8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7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61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27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05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7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55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20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434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cjAjNING21c?feature=oemb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5A226CB-E87D-E5FB-9B48-95B2BADDB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476" y="4473227"/>
            <a:ext cx="6216024" cy="109664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300"/>
              <a:t>Bridging High School and College Through Scalable Financial Literacy Partnerships</a:t>
            </a:r>
            <a:br>
              <a:rPr lang="en-US" sz="2300"/>
            </a:br>
            <a:endParaRPr lang="en-US" sz="2300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D4AE8D8F-6A89-F290-8CF9-A0967F77A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476" y="5569874"/>
            <a:ext cx="6216024" cy="701677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NJCCC Opportunity Summit 2026</a:t>
            </a:r>
          </a:p>
          <a:p>
            <a:pPr algn="l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EEAF42-35BB-F9C6-E44E-B9068BD80E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6"/>
          <a:stretch>
            <a:fillRect/>
          </a:stretch>
        </p:blipFill>
        <p:spPr>
          <a:xfrm>
            <a:off x="739476" y="609600"/>
            <a:ext cx="6216024" cy="3635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574060"/>
            <a:ext cx="256833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400" b="1" dirty="0">
                <a:solidFill>
                  <a:schemeClr val="accent1"/>
                </a:solidFill>
                <a:latin typeface="+mj-lt"/>
              </a:rPr>
              <a:t>The P</a:t>
            </a:r>
            <a:r>
              <a:rPr lang="en-US" sz="4400" b="1" dirty="0">
                <a:solidFill>
                  <a:schemeClr val="accent1"/>
                </a:solidFill>
                <a:latin typeface="+mj-lt"/>
              </a:rPr>
              <a:t>ilot</a:t>
            </a:r>
            <a:endParaRPr sz="44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979DCB8D-3414-FA55-6478-ADD075C493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439023"/>
              </p:ext>
            </p:extLst>
          </p:nvPr>
        </p:nvGraphicFramePr>
        <p:xfrm>
          <a:off x="612648" y="1343501"/>
          <a:ext cx="5779008" cy="4204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B643DA2-6185-C076-B226-1CA5129CF3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36"/>
          <a:stretch>
            <a:fillRect/>
          </a:stretch>
        </p:blipFill>
        <p:spPr>
          <a:xfrm>
            <a:off x="609599" y="5445446"/>
            <a:ext cx="2067121" cy="1208817"/>
          </a:xfrm>
          <a:prstGeom prst="rect">
            <a:avLst/>
          </a:prstGeom>
        </p:spPr>
      </p:pic>
      <p:pic>
        <p:nvPicPr>
          <p:cNvPr id="9" name="Picture 8" descr="A yellow and black logo&#10;&#10;AI-generated content may be incorrect.">
            <a:extLst>
              <a:ext uri="{FF2B5EF4-FFF2-40B4-BE49-F238E27FC236}">
                <a16:creationId xmlns:a16="http://schemas.microsoft.com/office/drawing/2014/main" id="{B34B46AA-58DE-D745-DDCF-0870BB854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3532" y="5547729"/>
            <a:ext cx="1474660" cy="9561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3D31A20D-EA1C-49FA-E70E-BB0CC4FC2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336" y="4984281"/>
            <a:ext cx="5755351" cy="108765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9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The Application Process:</a:t>
            </a:r>
            <a:br>
              <a:rPr lang="en-US" sz="39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en-US" sz="39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Keep it Simple!</a:t>
            </a:r>
          </a:p>
        </p:txBody>
      </p:sp>
      <p:pic>
        <p:nvPicPr>
          <p:cNvPr id="6" name="Online Media 5" title="BCC Financial Literacy - How to Apply">
            <a:hlinkClick r:id="" action="ppaction://media"/>
            <a:extLst>
              <a:ext uri="{FF2B5EF4-FFF2-40B4-BE49-F238E27FC236}">
                <a16:creationId xmlns:a16="http://schemas.microsoft.com/office/drawing/2014/main" id="{EC7085FC-5BB5-1862-EDF5-42F6D9ADB1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63173" y="1020794"/>
            <a:ext cx="6155849" cy="34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3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611651"/>
            <a:ext cx="6592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+mj-lt"/>
              </a:rPr>
              <a:t>Scaling the Model</a:t>
            </a:r>
            <a:endParaRPr sz="36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54EBD452-A58B-C7FC-2AF8-41C973CBFE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1574293"/>
              </p:ext>
            </p:extLst>
          </p:nvPr>
        </p:nvGraphicFramePr>
        <p:xfrm>
          <a:off x="406908" y="1424342"/>
          <a:ext cx="7036308" cy="384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794A7C8-88D2-E626-DEAF-9C305DE67F9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36"/>
          <a:stretch>
            <a:fillRect/>
          </a:stretch>
        </p:blipFill>
        <p:spPr>
          <a:xfrm>
            <a:off x="609599" y="5445446"/>
            <a:ext cx="2067121" cy="12088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40" y="376843"/>
            <a:ext cx="65653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chemeClr val="accent1"/>
                </a:solidFill>
                <a:latin typeface="+mj-lt"/>
              </a:rPr>
              <a:t>Early Evidence of Impact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1D178B4-BDEF-FBF4-8F2D-3544F73D3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255150"/>
              </p:ext>
            </p:extLst>
          </p:nvPr>
        </p:nvGraphicFramePr>
        <p:xfrm>
          <a:off x="492205" y="2326639"/>
          <a:ext cx="6822995" cy="2420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795">
                  <a:extLst>
                    <a:ext uri="{9D8B030D-6E8A-4147-A177-3AD203B41FA5}">
                      <a16:colId xmlns:a16="http://schemas.microsoft.com/office/drawing/2014/main" val="398183155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667926780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1197527241"/>
                    </a:ext>
                  </a:extLst>
                </a:gridCol>
              </a:tblGrid>
              <a:tr h="4071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Summer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Fall 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Spring 2026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0716074"/>
                  </a:ext>
                </a:extLst>
              </a:tr>
              <a:tr h="16064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*Pilot* </a:t>
                      </a:r>
                    </a:p>
                    <a:p>
                      <a:pPr algn="ctr"/>
                      <a:r>
                        <a:rPr lang="en-US" dirty="0"/>
                        <a:t>River 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River Dell, Cresskill, Fort Lee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River Dell, Cresskill, Fort Lee, Midland Park, Dwight Morrow, Applied Technology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9602803"/>
                  </a:ext>
                </a:extLst>
              </a:tr>
              <a:tr h="4071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119 students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416 students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180 students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7054467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DD0CE5C-438C-A72B-E3BF-D98A3126DF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9723"/>
              </p:ext>
            </p:extLst>
          </p:nvPr>
        </p:nvGraphicFramePr>
        <p:xfrm>
          <a:off x="492205" y="1288474"/>
          <a:ext cx="6565392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8464">
                  <a:extLst>
                    <a:ext uri="{9D8B030D-6E8A-4147-A177-3AD203B41FA5}">
                      <a16:colId xmlns:a16="http://schemas.microsoft.com/office/drawing/2014/main" val="4061529365"/>
                    </a:ext>
                  </a:extLst>
                </a:gridCol>
                <a:gridCol w="2188464">
                  <a:extLst>
                    <a:ext uri="{9D8B030D-6E8A-4147-A177-3AD203B41FA5}">
                      <a16:colId xmlns:a16="http://schemas.microsoft.com/office/drawing/2014/main" val="2948254413"/>
                    </a:ext>
                  </a:extLst>
                </a:gridCol>
                <a:gridCol w="2188464">
                  <a:extLst>
                    <a:ext uri="{9D8B030D-6E8A-4147-A177-3AD203B41FA5}">
                      <a16:colId xmlns:a16="http://schemas.microsoft.com/office/drawing/2014/main" val="3883191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Semesters Active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Partner High Schools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Successful Completions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896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29993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F3BA3BC-6A85-D82D-6FAE-98D48F65E189}"/>
              </a:ext>
            </a:extLst>
          </p:cNvPr>
          <p:cNvSpPr txBox="1"/>
          <p:nvPr/>
        </p:nvSpPr>
        <p:spPr>
          <a:xfrm>
            <a:off x="548640" y="5043975"/>
            <a:ext cx="5685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Two New Partners Joining Summer 2026: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New Milford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Garfield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78DE32-D8DE-AFF5-4530-1AD96592F8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36"/>
          <a:stretch>
            <a:fillRect/>
          </a:stretch>
        </p:blipFill>
        <p:spPr>
          <a:xfrm>
            <a:off x="4765963" y="5569526"/>
            <a:ext cx="2067121" cy="12088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9243" y="339899"/>
            <a:ext cx="66187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chemeClr val="accent1"/>
                </a:solidFill>
                <a:latin typeface="+mj-lt"/>
              </a:rPr>
              <a:t>Key Lessons Learned</a:t>
            </a:r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345F9FA5-95C6-6139-813D-DAE908BC45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500557"/>
              </p:ext>
            </p:extLst>
          </p:nvPr>
        </p:nvGraphicFramePr>
        <p:xfrm>
          <a:off x="529243" y="793327"/>
          <a:ext cx="7110153" cy="4960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88361451-9817-1EA6-71B7-1F21B5CB91D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36"/>
          <a:stretch>
            <a:fillRect/>
          </a:stretch>
        </p:blipFill>
        <p:spPr>
          <a:xfrm>
            <a:off x="529243" y="5389991"/>
            <a:ext cx="2067121" cy="120881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6C16C40-7C29-4ACC-B851-7E08E459B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D733AE-DD5E-4C77-8BCD-72BF12A0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1DE90A4-932E-4370-BA07-30F43254C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A19CA4A-B208-452A-8BE4-BC6940D33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B74F8D3E-E618-4DE3-A0CC-B4904BB5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299DA406-C54B-4E31-867D-FAF8DCE70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A1E16883-5140-47C4-A9AD-AD6598AC3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4CD848DC-8A2A-4093-9BDD-7AF4B6A278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34635A4D-E9CE-4B78-912A-479EA4512B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D663A5EE-5581-44F3-8F98-688755F63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B1E84E6A-F5AE-4F4D-98F2-82FE4FCC2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DDE7DDC9-17D4-4686-833D-48F8733B4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08000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8000" y="2160589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Questions &amp; Discussion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Anthony J. Trump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atrump@bergen.edu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 of Student Affairs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Bergen Community College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Andrew Tomko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atomko@bergen.edu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Vice President of Academic Affairs &amp; Provost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Bergen Community College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defRPr sz="1800">
                <a:solidFill>
                  <a:srgbClr val="3C3C3C"/>
                </a:solidFill>
                <a:latin typeface="Aptos"/>
              </a:defRPr>
            </a:pPr>
            <a:endParaRPr lang="en-U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AE050-AF11-2C74-B6B2-84EA760DA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Presenters</a:t>
            </a:r>
          </a:p>
        </p:txBody>
      </p:sp>
      <p:graphicFrame>
        <p:nvGraphicFramePr>
          <p:cNvPr id="4" name="TextBox 4">
            <a:extLst>
              <a:ext uri="{FF2B5EF4-FFF2-40B4-BE49-F238E27FC236}">
                <a16:creationId xmlns:a16="http://schemas.microsoft.com/office/drawing/2014/main" id="{7EDD59D2-F3E9-2139-D969-EBF4CAE2F5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5507688"/>
              </p:ext>
            </p:extLst>
          </p:nvPr>
        </p:nvGraphicFramePr>
        <p:xfrm>
          <a:off x="0" y="1731854"/>
          <a:ext cx="7882128" cy="3195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235DA6A-2070-D634-D924-9A17B988E70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536"/>
          <a:stretch>
            <a:fillRect/>
          </a:stretch>
        </p:blipFill>
        <p:spPr>
          <a:xfrm>
            <a:off x="609599" y="5445446"/>
            <a:ext cx="2067121" cy="120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90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920209C-E85B-4D6F-A56F-724F5ADA8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125522E-1DFD-4F78-912B-B922A2D39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A72C10-FE9D-49B3-80CB-A7EE8BCB3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6E7DF470-1055-45E4-AB9D-11E42EC53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6AA35CFF-3837-4B7F-B875-718AC2E14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2F41804-A347-47E3-8BD8-BD00CF2F6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76894B81-EE9C-4546-BCFA-DD9ED2C0A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3AF181D1-71AC-43D8-A6E1-D4C488D5DC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4132D661-917C-4D2D-8E37-8590B55D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9643D-8B71-434D-A235-68CB241F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F15C24A-4BCF-47C0-B2FA-76A0EF338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9360" y="1382486"/>
            <a:ext cx="2660686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Why This Program Matters</a:t>
            </a:r>
            <a:endParaRPr lang="en-US" sz="38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96950" y="-8467"/>
            <a:ext cx="3575050" cy="6866467"/>
            <a:chOff x="7425267" y="-8467"/>
            <a:chExt cx="4766733" cy="6866467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3289" y="0"/>
            <a:ext cx="4660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extBox 4">
            <a:extLst>
              <a:ext uri="{FF2B5EF4-FFF2-40B4-BE49-F238E27FC236}">
                <a16:creationId xmlns:a16="http://schemas.microsoft.com/office/drawing/2014/main" id="{60477D2B-D830-A331-CA1C-92C7465AD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3699652"/>
              </p:ext>
            </p:extLst>
          </p:nvPr>
        </p:nvGraphicFramePr>
        <p:xfrm>
          <a:off x="3687414" y="944563"/>
          <a:ext cx="4971603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3C3450FD-CAF0-3AC7-4C2F-EEEC700DA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71" y="2294384"/>
            <a:ext cx="1753240" cy="332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65533B-A819-008D-874B-9D2FD8A8A1C0}"/>
              </a:ext>
            </a:extLst>
          </p:cNvPr>
          <p:cNvSpPr txBox="1">
            <a:spLocks/>
          </p:cNvSpPr>
          <p:nvPr/>
        </p:nvSpPr>
        <p:spPr>
          <a:xfrm>
            <a:off x="1295401" y="1554797"/>
            <a:ext cx="5666509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3200" dirty="0">
                <a:latin typeface="+mj-lt"/>
              </a:rPr>
              <a:t>River Dell High School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Oradell, NJ </a:t>
            </a:r>
          </a:p>
          <a:p>
            <a:pPr marL="0" indent="0">
              <a:buFont typeface="Wingdings 3" charset="2"/>
              <a:buNone/>
            </a:pPr>
            <a:endParaRPr lang="en-US" sz="3200" dirty="0"/>
          </a:p>
          <a:p>
            <a:pPr marL="0" indent="0" algn="ctr">
              <a:buFont typeface="Wingdings 3" charset="2"/>
              <a:buNone/>
            </a:pPr>
            <a:r>
              <a:rPr lang="en-US" sz="3200" dirty="0"/>
              <a:t>and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D8260E-1161-3409-93D8-7E8FD6B18DE6}"/>
              </a:ext>
            </a:extLst>
          </p:cNvPr>
          <p:cNvSpPr txBox="1"/>
          <p:nvPr/>
        </p:nvSpPr>
        <p:spPr>
          <a:xfrm>
            <a:off x="2285999" y="4347877"/>
            <a:ext cx="5456381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Bergen Community College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Paramus, NJ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9" name="Picture 8" descr="A yellow and black logo&#10;&#10;AI-generated content may be incorrect.">
            <a:extLst>
              <a:ext uri="{FF2B5EF4-FFF2-40B4-BE49-F238E27FC236}">
                <a16:creationId xmlns:a16="http://schemas.microsoft.com/office/drawing/2014/main" id="{02BA46CD-8F17-3E6C-EEAC-E506BC7DE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7788" y="1121210"/>
            <a:ext cx="2227471" cy="1444326"/>
          </a:xfrm>
          <a:prstGeom prst="rect">
            <a:avLst/>
          </a:prstGeom>
        </p:spPr>
      </p:pic>
      <p:pic>
        <p:nvPicPr>
          <p:cNvPr id="1026" name="Picture 2" descr="Bergen Community College | College Sports | Home | Hudl">
            <a:extLst>
              <a:ext uri="{FF2B5EF4-FFF2-40B4-BE49-F238E27FC236}">
                <a16:creationId xmlns:a16="http://schemas.microsoft.com/office/drawing/2014/main" id="{73E8B26D-EAAC-D653-F110-DC20416A36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6" r="28577"/>
          <a:stretch>
            <a:fillRect/>
          </a:stretch>
        </p:blipFill>
        <p:spPr bwMode="auto">
          <a:xfrm>
            <a:off x="418781" y="4314251"/>
            <a:ext cx="1753240" cy="1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11EF20-4D53-6EF8-20B4-8BF85BB2C075}"/>
              </a:ext>
            </a:extLst>
          </p:cNvPr>
          <p:cNvSpPr txBox="1">
            <a:spLocks/>
          </p:cNvSpPr>
          <p:nvPr/>
        </p:nvSpPr>
        <p:spPr>
          <a:xfrm>
            <a:off x="609599" y="386997"/>
            <a:ext cx="6347713" cy="13208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Innovative Collaboration</a:t>
            </a:r>
          </a:p>
        </p:txBody>
      </p:sp>
    </p:spTree>
    <p:extLst>
      <p:ext uri="{BB962C8B-B14F-4D97-AF65-F5344CB8AC3E}">
        <p14:creationId xmlns:p14="http://schemas.microsoft.com/office/powerpoint/2010/main" val="337731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E2649-B1A8-E5BB-4227-AEC04A5BB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the Issue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16B8B-5020-CB73-7E60-58DF2AA6B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252029"/>
            <a:ext cx="3088109" cy="38807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River Dell High School</a:t>
            </a:r>
          </a:p>
          <a:p>
            <a:pPr lvl="1"/>
            <a:r>
              <a:rPr lang="en-US" dirty="0"/>
              <a:t>Meets Graduation Requirement</a:t>
            </a:r>
          </a:p>
          <a:p>
            <a:pPr lvl="1"/>
            <a:r>
              <a:rPr lang="en-US" dirty="0"/>
              <a:t>Supports Student Elective Overhaul</a:t>
            </a:r>
          </a:p>
          <a:p>
            <a:pPr lvl="1"/>
            <a:r>
              <a:rPr lang="en-US" dirty="0"/>
              <a:t>Decreases Scheduling Conflicts</a:t>
            </a:r>
          </a:p>
          <a:p>
            <a:pPr lvl="1"/>
            <a:r>
              <a:rPr lang="en-US" dirty="0"/>
              <a:t>Provides a Postsecondary Experience</a:t>
            </a:r>
          </a:p>
          <a:p>
            <a:pPr lvl="1"/>
            <a:r>
              <a:rPr lang="en-US" dirty="0"/>
              <a:t>Builds Financial Confidence and Skills</a:t>
            </a:r>
          </a:p>
          <a:p>
            <a:pPr lvl="1"/>
            <a:r>
              <a:rPr lang="en-US" dirty="0"/>
              <a:t>Provides a Better Experience than Before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185EA8-8F52-E6B9-8ADE-BC31E25B86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2940" y="2242886"/>
            <a:ext cx="3088110" cy="38807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Bergen Community College</a:t>
            </a:r>
          </a:p>
          <a:p>
            <a:pPr lvl="1"/>
            <a:r>
              <a:rPr lang="en-US" dirty="0"/>
              <a:t>Strengthens High School Partnerships</a:t>
            </a:r>
          </a:p>
          <a:p>
            <a:pPr lvl="1"/>
            <a:r>
              <a:rPr lang="en-US" dirty="0"/>
              <a:t>Provides Additional Pathways for Recruitment of Students</a:t>
            </a:r>
          </a:p>
          <a:p>
            <a:pPr lvl="1"/>
            <a:r>
              <a:rPr lang="en-US" dirty="0"/>
              <a:t>Exposes Students to College Coursework</a:t>
            </a:r>
          </a:p>
          <a:p>
            <a:pPr lvl="1"/>
            <a:r>
              <a:rPr lang="en-US" dirty="0"/>
              <a:t>Creates Trust and Pathways for Future K-12 Partnerships</a:t>
            </a:r>
          </a:p>
          <a:p>
            <a:endParaRPr lang="en-US" dirty="0"/>
          </a:p>
        </p:txBody>
      </p:sp>
      <p:pic>
        <p:nvPicPr>
          <p:cNvPr id="6" name="Picture 5" descr="A yellow and black logo&#10;&#10;AI-generated content may be incorrect.">
            <a:extLst>
              <a:ext uri="{FF2B5EF4-FFF2-40B4-BE49-F238E27FC236}">
                <a16:creationId xmlns:a16="http://schemas.microsoft.com/office/drawing/2014/main" id="{72DCB5FD-EE49-614F-E00E-A96B88F60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324" y="1260277"/>
            <a:ext cx="1474660" cy="956192"/>
          </a:xfrm>
          <a:prstGeom prst="rect">
            <a:avLst/>
          </a:prstGeom>
        </p:spPr>
      </p:pic>
      <p:pic>
        <p:nvPicPr>
          <p:cNvPr id="7" name="Picture 2" descr="Bergen Community College | College Sports | Home | Hudl">
            <a:extLst>
              <a:ext uri="{FF2B5EF4-FFF2-40B4-BE49-F238E27FC236}">
                <a16:creationId xmlns:a16="http://schemas.microsoft.com/office/drawing/2014/main" id="{31111707-60A2-3B4F-167F-DB7EEF426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6" r="28577"/>
          <a:stretch>
            <a:fillRect/>
          </a:stretch>
        </p:blipFill>
        <p:spPr bwMode="auto">
          <a:xfrm>
            <a:off x="4979921" y="1111835"/>
            <a:ext cx="1183135" cy="11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103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9144001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8" name="Picture 7" descr="3D box skeletons">
            <a:extLst>
              <a:ext uri="{FF2B5EF4-FFF2-40B4-BE49-F238E27FC236}">
                <a16:creationId xmlns:a16="http://schemas.microsoft.com/office/drawing/2014/main" id="{F33D8583-9BBD-E182-2138-75AA0CF6B6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801" r="19368" b="-2"/>
          <a:stretch>
            <a:fillRect/>
          </a:stretch>
        </p:blipFill>
        <p:spPr>
          <a:xfrm>
            <a:off x="3202390" y="-1"/>
            <a:ext cx="594161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3" name="TextBox 2"/>
          <p:cNvSpPr txBox="1"/>
          <p:nvPr/>
        </p:nvSpPr>
        <p:spPr>
          <a:xfrm>
            <a:off x="507999" y="609600"/>
            <a:ext cx="288834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Course Design: Access and Scale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8000" y="2160589"/>
            <a:ext cx="325018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Canvas Course: Fully online and asynchronous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Affordable: Low-cost tuition structure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Flexible: Flexible scheduling for high schools and students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Rigorous with Guard Rails: Exposure to real college systems and expectations with support from both partners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Replicable: Easily scalable to other districts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  <a:defRPr sz="1800">
                <a:solidFill>
                  <a:srgbClr val="3C3C3C"/>
                </a:solidFill>
                <a:latin typeface="Aptos"/>
              </a:defRPr>
            </a:pPr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Accessible: Minimal barriers for students and families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28259" y="0"/>
            <a:ext cx="9144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107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02581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9249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00875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4047" y="-8467"/>
            <a:ext cx="967571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4249" y="-8467"/>
            <a:ext cx="937369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78749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6B3B15-6A36-15F1-B1B1-7B0F90C8AD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36"/>
          <a:stretch>
            <a:fillRect/>
          </a:stretch>
        </p:blipFill>
        <p:spPr>
          <a:xfrm>
            <a:off x="609599" y="5582606"/>
            <a:ext cx="2067121" cy="12088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937" y="5648463"/>
            <a:ext cx="1928813" cy="807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0624" y="5648463"/>
            <a:ext cx="1928813" cy="80724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278606" y="291447"/>
            <a:ext cx="8701088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475" b="1" dirty="0">
                <a:solidFill>
                  <a:srgbClr val="4B0082"/>
                </a:solidFill>
                <a:latin typeface="Merriweather"/>
                <a:ea typeface="Merriweather"/>
                <a:cs typeface="Merriweather"/>
                <a:sym typeface="Merriweather"/>
              </a:rPr>
              <a:t>Course Overview and Value</a:t>
            </a:r>
            <a:endParaRPr sz="1350" dirty="0"/>
          </a:p>
        </p:txBody>
      </p:sp>
      <p:sp>
        <p:nvSpPr>
          <p:cNvPr id="105" name="Google Shape;105;p14"/>
          <p:cNvSpPr txBox="1"/>
          <p:nvPr/>
        </p:nvSpPr>
        <p:spPr>
          <a:xfrm>
            <a:off x="1090868" y="5791333"/>
            <a:ext cx="1010925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2025" b="1">
                <a:solidFill>
                  <a:srgbClr val="4B0082"/>
                </a:solidFill>
                <a:latin typeface="DM Sans"/>
                <a:ea typeface="DM Sans"/>
                <a:cs typeface="DM Sans"/>
                <a:sym typeface="DM Sans"/>
              </a:rPr>
              <a:t>$50</a:t>
            </a:r>
            <a:endParaRPr sz="1350"/>
          </a:p>
        </p:txBody>
      </p:sp>
      <p:sp>
        <p:nvSpPr>
          <p:cNvPr id="106" name="Google Shape;106;p14"/>
          <p:cNvSpPr txBox="1"/>
          <p:nvPr/>
        </p:nvSpPr>
        <p:spPr>
          <a:xfrm>
            <a:off x="781700" y="6177185"/>
            <a:ext cx="1643175" cy="181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88" b="1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Tuition Cost</a:t>
            </a:r>
            <a:endParaRPr sz="1350"/>
          </a:p>
        </p:txBody>
      </p:sp>
      <p:sp>
        <p:nvSpPr>
          <p:cNvPr id="107" name="Google Shape;107;p14"/>
          <p:cNvSpPr txBox="1"/>
          <p:nvPr/>
        </p:nvSpPr>
        <p:spPr>
          <a:xfrm>
            <a:off x="3019682" y="5791337"/>
            <a:ext cx="1439548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2025" b="1" dirty="0">
                <a:solidFill>
                  <a:srgbClr val="4B0082"/>
                </a:solidFill>
                <a:latin typeface="DM Sans"/>
                <a:ea typeface="DM Sans"/>
                <a:cs typeface="DM Sans"/>
                <a:sym typeface="DM Sans"/>
              </a:rPr>
              <a:t>0 or 1</a:t>
            </a:r>
            <a:endParaRPr sz="1350" dirty="0"/>
          </a:p>
        </p:txBody>
      </p:sp>
      <p:sp>
        <p:nvSpPr>
          <p:cNvPr id="108" name="Google Shape;108;p14"/>
          <p:cNvSpPr txBox="1"/>
          <p:nvPr/>
        </p:nvSpPr>
        <p:spPr>
          <a:xfrm>
            <a:off x="2853499" y="6162813"/>
            <a:ext cx="1643063" cy="181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88" b="1" dirty="0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College Credit</a:t>
            </a:r>
            <a:endParaRPr sz="1350" dirty="0"/>
          </a:p>
        </p:txBody>
      </p:sp>
      <p:sp>
        <p:nvSpPr>
          <p:cNvPr id="2" name="Google Shape;87;p13">
            <a:extLst>
              <a:ext uri="{FF2B5EF4-FFF2-40B4-BE49-F238E27FC236}">
                <a16:creationId xmlns:a16="http://schemas.microsoft.com/office/drawing/2014/main" id="{B965D788-645E-5E31-2BC4-FF35A2027109}"/>
              </a:ext>
            </a:extLst>
          </p:cNvPr>
          <p:cNvSpPr txBox="1"/>
          <p:nvPr/>
        </p:nvSpPr>
        <p:spPr>
          <a:xfrm>
            <a:off x="278606" y="897301"/>
            <a:ext cx="844176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4B0082"/>
                </a:solidFill>
                <a:latin typeface="Merriweather"/>
                <a:ea typeface="Merriweather"/>
                <a:cs typeface="Merriweather"/>
                <a:sym typeface="Merriweather"/>
              </a:rPr>
              <a:t>BNF-100: Financial Literacy</a:t>
            </a:r>
            <a:endParaRPr sz="11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94288-0DEB-B731-34B1-6CC329A63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72" y="1449596"/>
            <a:ext cx="5770324" cy="4125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08E2B2-B850-E643-A425-85BDAE606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8495" y="5445480"/>
            <a:ext cx="2066723" cy="12132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260" y="314612"/>
            <a:ext cx="7269480" cy="804631"/>
          </a:xfrm>
        </p:spPr>
        <p:txBody>
          <a:bodyPr>
            <a:normAutofit/>
          </a:bodyPr>
          <a:lstStyle/>
          <a:p>
            <a:pPr algn="l"/>
            <a:r>
              <a:rPr b="1" dirty="0">
                <a:latin typeface="Aharoni"/>
                <a:cs typeface="Aharoni"/>
              </a:rPr>
              <a:t>Course Structure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10D4794-CE93-FA05-9FDB-1DBC1F9147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647869"/>
              </p:ext>
            </p:extLst>
          </p:nvPr>
        </p:nvGraphicFramePr>
        <p:xfrm>
          <a:off x="937745" y="1482437"/>
          <a:ext cx="6057415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155" y="199495"/>
            <a:ext cx="3902762" cy="1706562"/>
          </a:xfrm>
        </p:spPr>
        <p:txBody>
          <a:bodyPr>
            <a:noAutofit/>
          </a:bodyPr>
          <a:lstStyle/>
          <a:p>
            <a:r>
              <a:rPr lang="en-US" b="1" dirty="0">
                <a:latin typeface="Aharoni"/>
                <a:cs typeface="Aharoni"/>
              </a:rPr>
              <a:t>Student Engagement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155" y="1931626"/>
            <a:ext cx="3400536" cy="385497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 dirty="0">
                <a:latin typeface="Avenir Next LT Pro"/>
              </a:rPr>
              <a:t>Real-world financial scenarios</a:t>
            </a:r>
          </a:p>
          <a:p>
            <a:r>
              <a:rPr lang="en-US" sz="2000" dirty="0">
                <a:latin typeface="Avenir Next LT Pro"/>
              </a:rPr>
              <a:t>Interactive tools and simulations</a:t>
            </a:r>
          </a:p>
          <a:p>
            <a:r>
              <a:rPr lang="en-US" sz="2000" dirty="0">
                <a:latin typeface="Avenir Next LT Pro"/>
              </a:rPr>
              <a:t>Encouragement of self-directed learning</a:t>
            </a:r>
          </a:p>
          <a:p>
            <a:r>
              <a:rPr lang="en-US" sz="2000" dirty="0">
                <a:latin typeface="Avenir Next LT Pro"/>
              </a:rPr>
              <a:t>Weekly progress updates sent to school district</a:t>
            </a:r>
          </a:p>
          <a:p>
            <a:r>
              <a:rPr lang="en-US" sz="2000" dirty="0">
                <a:latin typeface="Avenir Next LT Pro"/>
              </a:rPr>
              <a:t>Weekly help sessions and tutoring</a:t>
            </a:r>
          </a:p>
        </p:txBody>
      </p:sp>
      <p:pic>
        <p:nvPicPr>
          <p:cNvPr id="6" name="Picture 5" descr="Financial Literacy Games for Students">
            <a:extLst>
              <a:ext uri="{FF2B5EF4-FFF2-40B4-BE49-F238E27FC236}">
                <a16:creationId xmlns:a16="http://schemas.microsoft.com/office/drawing/2014/main" id="{4A7EE568-277A-971E-0F84-F78C4550A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867" y="1524307"/>
            <a:ext cx="3907492" cy="38093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0DE25D-958C-381E-E4BE-4889FB6C0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5" y="5644791"/>
            <a:ext cx="2066723" cy="12132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118</TotalTime>
  <Words>565</Words>
  <Application>Microsoft Office PowerPoint</Application>
  <PresentationFormat>On-screen Show (4:3)</PresentationFormat>
  <Paragraphs>113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Aharoni</vt:lpstr>
      <vt:lpstr>Aptos</vt:lpstr>
      <vt:lpstr>Arial</vt:lpstr>
      <vt:lpstr>Avenir Next LT Pro</vt:lpstr>
      <vt:lpstr>DM Sans</vt:lpstr>
      <vt:lpstr>Merriweather</vt:lpstr>
      <vt:lpstr>Trebuchet MS</vt:lpstr>
      <vt:lpstr>Wingdings</vt:lpstr>
      <vt:lpstr>Wingdings 3</vt:lpstr>
      <vt:lpstr>Facet</vt:lpstr>
      <vt:lpstr>Bridging High School and College Through Scalable Financial Literacy Partnerships </vt:lpstr>
      <vt:lpstr>Presenters</vt:lpstr>
      <vt:lpstr>PowerPoint Presentation</vt:lpstr>
      <vt:lpstr>PowerPoint Presentation</vt:lpstr>
      <vt:lpstr>Addressing the Issue</vt:lpstr>
      <vt:lpstr>PowerPoint Presentation</vt:lpstr>
      <vt:lpstr>PowerPoint Presentation</vt:lpstr>
      <vt:lpstr>Course Structure</vt:lpstr>
      <vt:lpstr>Student Engagement Strategies</vt:lpstr>
      <vt:lpstr>PowerPoint Presentation</vt:lpstr>
      <vt:lpstr>The Application Process: Keep it Simple!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Anthony Trump</dc:creator>
  <cp:keywords/>
  <dc:description>generated using python-pptx</dc:description>
  <cp:lastModifiedBy>Anthony Trump</cp:lastModifiedBy>
  <cp:revision>10</cp:revision>
  <dcterms:created xsi:type="dcterms:W3CDTF">2013-01-27T09:14:16Z</dcterms:created>
  <dcterms:modified xsi:type="dcterms:W3CDTF">2026-06-09T02:24:08Z</dcterms:modified>
  <cp:category/>
</cp:coreProperties>
</file>