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8"/>
  </p:notesMasterIdLst>
  <p:handoutMasterIdLst>
    <p:handoutMasterId r:id="rId19"/>
  </p:handoutMasterIdLst>
  <p:sldIdLst>
    <p:sldId id="276" r:id="rId6"/>
    <p:sldId id="389" r:id="rId7"/>
    <p:sldId id="315" r:id="rId8"/>
    <p:sldId id="388" r:id="rId9"/>
    <p:sldId id="390" r:id="rId10"/>
    <p:sldId id="316" r:id="rId11"/>
    <p:sldId id="392" r:id="rId12"/>
    <p:sldId id="317" r:id="rId13"/>
    <p:sldId id="323" r:id="rId14"/>
    <p:sldId id="393" r:id="rId15"/>
    <p:sldId id="318" r:id="rId16"/>
    <p:sldId id="32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64" userDrawn="1">
          <p15:clr>
            <a:srgbClr val="A4A3A4"/>
          </p15:clr>
        </p15:guide>
        <p15:guide id="4" orient="horz" pos="39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FC84A5-00C8-7FBB-22BB-CE69FC53BBBD}" name="Valerie Brodnikova" initials="VB" userId="S::valerie.brodnikova@ednw.org::8cc92941-ad6a-4ef3-bb01-a71e95f3817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95E65"/>
    <a:srgbClr val="003B4A"/>
    <a:srgbClr val="585651"/>
    <a:srgbClr val="36393B"/>
    <a:srgbClr val="2BBAB5"/>
    <a:srgbClr val="55C8C4"/>
    <a:srgbClr val="41C1BD"/>
    <a:srgbClr val="EE6852"/>
    <a:srgbClr val="008487"/>
    <a:srgbClr val="FC4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1D8AE0-30CC-4A72-B628-CEDED20FB6F3}" v="19" dt="2026-06-10T12:07:48.0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3148" autoAdjust="0"/>
  </p:normalViewPr>
  <p:slideViewPr>
    <p:cSldViewPr snapToGrid="0">
      <p:cViewPr varScale="1">
        <p:scale>
          <a:sx n="50" d="100"/>
          <a:sy n="50" d="100"/>
        </p:scale>
        <p:origin x="696" y="48"/>
      </p:cViewPr>
      <p:guideLst>
        <p:guide pos="3864"/>
        <p:guide orient="horz" pos="393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hon Carr" userId="acfd032a-46fe-4c83-b551-6d0b7f000a44" providerId="ADAL" clId="{0AA35652-6B36-4650-8786-E04622861BD1}"/>
    <pc:docChg chg="undo custSel addSld delSld modSld sldOrd">
      <pc:chgData name="Da'Shon Carr" userId="acfd032a-46fe-4c83-b551-6d0b7f000a44" providerId="ADAL" clId="{0AA35652-6B36-4650-8786-E04622861BD1}" dt="2026-06-10T13:18:43.120" v="3360" actId="20577"/>
      <pc:docMkLst>
        <pc:docMk/>
      </pc:docMkLst>
      <pc:sldChg chg="modSp mod modNotesTx">
        <pc:chgData name="Da'Shon Carr" userId="acfd032a-46fe-4c83-b551-6d0b7f000a44" providerId="ADAL" clId="{0AA35652-6B36-4650-8786-E04622861BD1}" dt="2026-06-10T13:18:33.958" v="3357" actId="20577"/>
        <pc:sldMkLst>
          <pc:docMk/>
          <pc:sldMk cId="422334636" sldId="276"/>
        </pc:sldMkLst>
        <pc:spChg chg="mod">
          <ac:chgData name="Da'Shon Carr" userId="acfd032a-46fe-4c83-b551-6d0b7f000a44" providerId="ADAL" clId="{0AA35652-6B36-4650-8786-E04622861BD1}" dt="2026-06-08T04:20:13.502" v="1320" actId="207"/>
          <ac:spMkLst>
            <pc:docMk/>
            <pc:sldMk cId="422334636" sldId="276"/>
            <ac:spMk id="2" creationId="{B1EE5B68-9382-414F-B344-2A05B4055318}"/>
          </ac:spMkLst>
        </pc:spChg>
      </pc:sldChg>
      <pc:sldChg chg="modSp mod">
        <pc:chgData name="Da'Shon Carr" userId="acfd032a-46fe-4c83-b551-6d0b7f000a44" providerId="ADAL" clId="{0AA35652-6B36-4650-8786-E04622861BD1}" dt="2026-06-08T04:18:33.964" v="1150" actId="207"/>
        <pc:sldMkLst>
          <pc:docMk/>
          <pc:sldMk cId="1592412463" sldId="315"/>
        </pc:sldMkLst>
        <pc:spChg chg="mod">
          <ac:chgData name="Da'Shon Carr" userId="acfd032a-46fe-4c83-b551-6d0b7f000a44" providerId="ADAL" clId="{0AA35652-6B36-4650-8786-E04622861BD1}" dt="2026-06-08T04:18:33.964" v="1150" actId="207"/>
          <ac:spMkLst>
            <pc:docMk/>
            <pc:sldMk cId="1592412463" sldId="315"/>
            <ac:spMk id="2" creationId="{01059E12-F7EE-5C8C-2A23-56CA6FC55CED}"/>
          </ac:spMkLst>
        </pc:spChg>
      </pc:sldChg>
      <pc:sldChg chg="modSp mod">
        <pc:chgData name="Da'Shon Carr" userId="acfd032a-46fe-4c83-b551-6d0b7f000a44" providerId="ADAL" clId="{0AA35652-6B36-4650-8786-E04622861BD1}" dt="2026-06-10T12:07:47.393" v="3356" actId="14100"/>
        <pc:sldMkLst>
          <pc:docMk/>
          <pc:sldMk cId="1399691475" sldId="316"/>
        </pc:sldMkLst>
        <pc:spChg chg="mod">
          <ac:chgData name="Da'Shon Carr" userId="acfd032a-46fe-4c83-b551-6d0b7f000a44" providerId="ADAL" clId="{0AA35652-6B36-4650-8786-E04622861BD1}" dt="2026-06-10T12:07:47.393" v="3356" actId="14100"/>
          <ac:spMkLst>
            <pc:docMk/>
            <pc:sldMk cId="1399691475" sldId="316"/>
            <ac:spMk id="4" creationId="{B82AEA24-38CE-A247-B13F-9C84C66A1B78}"/>
          </ac:spMkLst>
        </pc:spChg>
      </pc:sldChg>
      <pc:sldChg chg="modNotesTx">
        <pc:chgData name="Da'Shon Carr" userId="acfd032a-46fe-4c83-b551-6d0b7f000a44" providerId="ADAL" clId="{0AA35652-6B36-4650-8786-E04622861BD1}" dt="2026-06-10T13:18:43.120" v="3360" actId="20577"/>
        <pc:sldMkLst>
          <pc:docMk/>
          <pc:sldMk cId="3778927558" sldId="317"/>
        </pc:sldMkLst>
      </pc:sldChg>
      <pc:sldChg chg="addSp delSp modSp mod modClrScheme chgLayout">
        <pc:chgData name="Da'Shon Carr" userId="acfd032a-46fe-4c83-b551-6d0b7f000a44" providerId="ADAL" clId="{0AA35652-6B36-4650-8786-E04622861BD1}" dt="2026-06-08T04:26:21.007" v="1358" actId="2085"/>
        <pc:sldMkLst>
          <pc:docMk/>
          <pc:sldMk cId="634135260" sldId="318"/>
        </pc:sldMkLst>
        <pc:spChg chg="add mod ord">
          <ac:chgData name="Da'Shon Carr" userId="acfd032a-46fe-4c83-b551-6d0b7f000a44" providerId="ADAL" clId="{0AA35652-6B36-4650-8786-E04622861BD1}" dt="2026-06-08T04:19:11.510" v="1254" actId="20577"/>
          <ac:spMkLst>
            <pc:docMk/>
            <pc:sldMk cId="634135260" sldId="318"/>
            <ac:spMk id="6" creationId="{BD3972AE-CBAA-E466-CB29-7B945A5E6B1F}"/>
          </ac:spMkLst>
        </pc:spChg>
        <pc:graphicFrameChg chg="add mod modGraphic">
          <ac:chgData name="Da'Shon Carr" userId="acfd032a-46fe-4c83-b551-6d0b7f000a44" providerId="ADAL" clId="{0AA35652-6B36-4650-8786-E04622861BD1}" dt="2026-06-08T04:26:21.007" v="1358" actId="2085"/>
          <ac:graphicFrameMkLst>
            <pc:docMk/>
            <pc:sldMk cId="634135260" sldId="318"/>
            <ac:graphicFrameMk id="9" creationId="{38ABF102-3B2A-F8DE-C2A5-C809197DEE92}"/>
          </ac:graphicFrameMkLst>
        </pc:graphicFrameChg>
      </pc:sldChg>
      <pc:sldChg chg="addSp delSp modSp mod modNotesTx">
        <pc:chgData name="Da'Shon Carr" userId="acfd032a-46fe-4c83-b551-6d0b7f000a44" providerId="ADAL" clId="{0AA35652-6B36-4650-8786-E04622861BD1}" dt="2026-06-10T04:33:57.046" v="3352" actId="20577"/>
        <pc:sldMkLst>
          <pc:docMk/>
          <pc:sldMk cId="2903234496" sldId="323"/>
        </pc:sldMkLst>
        <pc:spChg chg="mod">
          <ac:chgData name="Da'Shon Carr" userId="acfd032a-46fe-4c83-b551-6d0b7f000a44" providerId="ADAL" clId="{0AA35652-6B36-4650-8786-E04622861BD1}" dt="2026-06-08T04:06:52.070" v="377" actId="122"/>
          <ac:spMkLst>
            <pc:docMk/>
            <pc:sldMk cId="2903234496" sldId="323"/>
            <ac:spMk id="6" creationId="{9376D05D-4BFB-F9BB-893D-F2DBC8A4EC3A}"/>
          </ac:spMkLst>
        </pc:spChg>
        <pc:spChg chg="add mod">
          <ac:chgData name="Da'Shon Carr" userId="acfd032a-46fe-4c83-b551-6d0b7f000a44" providerId="ADAL" clId="{0AA35652-6B36-4650-8786-E04622861BD1}" dt="2026-06-08T04:06:36.154" v="372" actId="1076"/>
          <ac:spMkLst>
            <pc:docMk/>
            <pc:sldMk cId="2903234496" sldId="323"/>
            <ac:spMk id="13" creationId="{62582FE6-40C1-2115-CA59-A871FF320527}"/>
          </ac:spMkLst>
        </pc:spChg>
        <pc:spChg chg="add mod">
          <ac:chgData name="Da'Shon Carr" userId="acfd032a-46fe-4c83-b551-6d0b7f000a44" providerId="ADAL" clId="{0AA35652-6B36-4650-8786-E04622861BD1}" dt="2026-06-08T04:06:20.737" v="367" actId="1076"/>
          <ac:spMkLst>
            <pc:docMk/>
            <pc:sldMk cId="2903234496" sldId="323"/>
            <ac:spMk id="15" creationId="{5A37AF8C-BB77-81D5-A542-EEE6292387B2}"/>
          </ac:spMkLst>
        </pc:spChg>
        <pc:spChg chg="add mod">
          <ac:chgData name="Da'Shon Carr" userId="acfd032a-46fe-4c83-b551-6d0b7f000a44" providerId="ADAL" clId="{0AA35652-6B36-4650-8786-E04622861BD1}" dt="2026-06-08T04:06:43.430" v="374" actId="14100"/>
          <ac:spMkLst>
            <pc:docMk/>
            <pc:sldMk cId="2903234496" sldId="323"/>
            <ac:spMk id="17" creationId="{D154FA76-A797-4CE3-FCE9-4149FC3765B9}"/>
          </ac:spMkLst>
        </pc:spChg>
        <pc:spChg chg="add mod">
          <ac:chgData name="Da'Shon Carr" userId="acfd032a-46fe-4c83-b551-6d0b7f000a44" providerId="ADAL" clId="{0AA35652-6B36-4650-8786-E04622861BD1}" dt="2026-06-08T03:56:35.144" v="325" actId="114"/>
          <ac:spMkLst>
            <pc:docMk/>
            <pc:sldMk cId="2903234496" sldId="323"/>
            <ac:spMk id="21" creationId="{75AEE076-F984-566B-39C1-4CA77D2882C0}"/>
          </ac:spMkLst>
        </pc:spChg>
        <pc:picChg chg="add mod">
          <ac:chgData name="Da'Shon Carr" userId="acfd032a-46fe-4c83-b551-6d0b7f000a44" providerId="ADAL" clId="{0AA35652-6B36-4650-8786-E04622861BD1}" dt="2026-06-08T04:06:27.332" v="370" actId="1076"/>
          <ac:picMkLst>
            <pc:docMk/>
            <pc:sldMk cId="2903234496" sldId="323"/>
            <ac:picMk id="4" creationId="{669F9001-5377-C880-45FD-25290F7F60BE}"/>
          </ac:picMkLst>
        </pc:picChg>
        <pc:picChg chg="add mod">
          <ac:chgData name="Da'Shon Carr" userId="acfd032a-46fe-4c83-b551-6d0b7f000a44" providerId="ADAL" clId="{0AA35652-6B36-4650-8786-E04622861BD1}" dt="2026-06-08T04:06:45.529" v="375" actId="1076"/>
          <ac:picMkLst>
            <pc:docMk/>
            <pc:sldMk cId="2903234496" sldId="323"/>
            <ac:picMk id="9" creationId="{F2E008BE-F438-6217-46AE-F6FEC4F4BDAF}"/>
          </ac:picMkLst>
        </pc:picChg>
        <pc:picChg chg="add mod">
          <ac:chgData name="Da'Shon Carr" userId="acfd032a-46fe-4c83-b551-6d0b7f000a44" providerId="ADAL" clId="{0AA35652-6B36-4650-8786-E04622861BD1}" dt="2026-06-08T04:06:46.836" v="376" actId="1076"/>
          <ac:picMkLst>
            <pc:docMk/>
            <pc:sldMk cId="2903234496" sldId="323"/>
            <ac:picMk id="11" creationId="{334FF0F7-D916-C6C4-2DF3-2A00017E1B9F}"/>
          </ac:picMkLst>
        </pc:picChg>
        <pc:cxnChg chg="add mod">
          <ac:chgData name="Da'Shon Carr" userId="acfd032a-46fe-4c83-b551-6d0b7f000a44" providerId="ADAL" clId="{0AA35652-6B36-4650-8786-E04622861BD1}" dt="2026-06-08T04:06:40.612" v="373" actId="1076"/>
          <ac:cxnSpMkLst>
            <pc:docMk/>
            <pc:sldMk cId="2903234496" sldId="323"/>
            <ac:cxnSpMk id="5" creationId="{025E9AA2-C358-A8D3-D1AF-8406BEED2664}"/>
          </ac:cxnSpMkLst>
        </pc:cxnChg>
        <pc:cxnChg chg="add mod">
          <ac:chgData name="Da'Shon Carr" userId="acfd032a-46fe-4c83-b551-6d0b7f000a44" providerId="ADAL" clId="{0AA35652-6B36-4650-8786-E04622861BD1}" dt="2026-06-08T04:06:25.715" v="369" actId="1076"/>
          <ac:cxnSpMkLst>
            <pc:docMk/>
            <pc:sldMk cId="2903234496" sldId="323"/>
            <ac:cxnSpMk id="12" creationId="{4FC7EBDF-AA23-CB63-0D68-226152923DF7}"/>
          </ac:cxnSpMkLst>
        </pc:cxnChg>
      </pc:sldChg>
      <pc:sldChg chg="delSp modSp add del mod ord">
        <pc:chgData name="Da'Shon Carr" userId="acfd032a-46fe-4c83-b551-6d0b7f000a44" providerId="ADAL" clId="{0AA35652-6B36-4650-8786-E04622861BD1}" dt="2026-06-10T12:07:44.359" v="3354" actId="47"/>
        <pc:sldMkLst>
          <pc:docMk/>
          <pc:sldMk cId="2398945841" sldId="328"/>
        </pc:sldMkLst>
      </pc:sldChg>
      <pc:sldChg chg="modSp mod">
        <pc:chgData name="Da'Shon Carr" userId="acfd032a-46fe-4c83-b551-6d0b7f000a44" providerId="ADAL" clId="{0AA35652-6B36-4650-8786-E04622861BD1}" dt="2026-06-08T04:26:56.584" v="1359" actId="1076"/>
        <pc:sldMkLst>
          <pc:docMk/>
          <pc:sldMk cId="613646165" sldId="388"/>
        </pc:sldMkLst>
        <pc:picChg chg="mod">
          <ac:chgData name="Da'Shon Carr" userId="acfd032a-46fe-4c83-b551-6d0b7f000a44" providerId="ADAL" clId="{0AA35652-6B36-4650-8786-E04622861BD1}" dt="2026-06-08T04:26:56.584" v="1359" actId="1076"/>
          <ac:picMkLst>
            <pc:docMk/>
            <pc:sldMk cId="613646165" sldId="388"/>
            <ac:picMk id="16" creationId="{7CFBA9FD-F46E-9252-74C9-59501516FAEB}"/>
          </ac:picMkLst>
        </pc:picChg>
      </pc:sldChg>
      <pc:sldChg chg="modSp mod modNotesTx">
        <pc:chgData name="Da'Shon Carr" userId="acfd032a-46fe-4c83-b551-6d0b7f000a44" providerId="ADAL" clId="{0AA35652-6B36-4650-8786-E04622861BD1}" dt="2026-06-10T04:00:42.095" v="3346" actId="20577"/>
        <pc:sldMkLst>
          <pc:docMk/>
          <pc:sldMk cId="1222784236" sldId="389"/>
        </pc:sldMkLst>
        <pc:spChg chg="mod">
          <ac:chgData name="Da'Shon Carr" userId="acfd032a-46fe-4c83-b551-6d0b7f000a44" providerId="ADAL" clId="{0AA35652-6B36-4650-8786-E04622861BD1}" dt="2026-06-08T04:24:03.098" v="1347" actId="114"/>
          <ac:spMkLst>
            <pc:docMk/>
            <pc:sldMk cId="1222784236" sldId="389"/>
            <ac:spMk id="3" creationId="{D0E143D3-4073-925D-B0B5-737746736DB4}"/>
          </ac:spMkLst>
        </pc:spChg>
      </pc:sldChg>
      <pc:sldChg chg="modSp mod modNotesTx">
        <pc:chgData name="Da'Shon Carr" userId="acfd032a-46fe-4c83-b551-6d0b7f000a44" providerId="ADAL" clId="{0AA35652-6B36-4650-8786-E04622861BD1}" dt="2026-06-10T13:18:38.482" v="3358" actId="20577"/>
        <pc:sldMkLst>
          <pc:docMk/>
          <pc:sldMk cId="1262558650" sldId="390"/>
        </pc:sldMkLst>
        <pc:spChg chg="mod">
          <ac:chgData name="Da'Shon Carr" userId="acfd032a-46fe-4c83-b551-6d0b7f000a44" providerId="ADAL" clId="{0AA35652-6B36-4650-8786-E04622861BD1}" dt="2026-06-08T04:30:36.756" v="1618" actId="20577"/>
          <ac:spMkLst>
            <pc:docMk/>
            <pc:sldMk cId="1262558650" sldId="390"/>
            <ac:spMk id="5" creationId="{FA293A3F-3B4B-4618-3F59-279DC8EEE5CE}"/>
          </ac:spMkLst>
        </pc:spChg>
        <pc:picChg chg="mod">
          <ac:chgData name="Da'Shon Carr" userId="acfd032a-46fe-4c83-b551-6d0b7f000a44" providerId="ADAL" clId="{0AA35652-6B36-4650-8786-E04622861BD1}" dt="2026-06-08T04:20:59.756" v="1333" actId="1076"/>
          <ac:picMkLst>
            <pc:docMk/>
            <pc:sldMk cId="1262558650" sldId="390"/>
            <ac:picMk id="8" creationId="{C159DFF8-ED01-C6EC-5111-E4B9C8A2DFC3}"/>
          </ac:picMkLst>
        </pc:picChg>
        <pc:picChg chg="mod">
          <ac:chgData name="Da'Shon Carr" userId="acfd032a-46fe-4c83-b551-6d0b7f000a44" providerId="ADAL" clId="{0AA35652-6B36-4650-8786-E04622861BD1}" dt="2026-06-08T04:20:47.817" v="1330" actId="1076"/>
          <ac:picMkLst>
            <pc:docMk/>
            <pc:sldMk cId="1262558650" sldId="390"/>
            <ac:picMk id="10" creationId="{8F29D4F0-1DFA-DF05-7094-8BBAA0BD144D}"/>
          </ac:picMkLst>
        </pc:picChg>
      </pc:sldChg>
      <pc:sldChg chg="modSp mod modNotesTx">
        <pc:chgData name="Da'Shon Carr" userId="acfd032a-46fe-4c83-b551-6d0b7f000a44" providerId="ADAL" clId="{0AA35652-6B36-4650-8786-E04622861BD1}" dt="2026-06-10T13:18:40.740" v="3359" actId="20577"/>
        <pc:sldMkLst>
          <pc:docMk/>
          <pc:sldMk cId="4213990773" sldId="392"/>
        </pc:sldMkLst>
        <pc:spChg chg="mod">
          <ac:chgData name="Da'Shon Carr" userId="acfd032a-46fe-4c83-b551-6d0b7f000a44" providerId="ADAL" clId="{0AA35652-6B36-4650-8786-E04622861BD1}" dt="2026-06-08T04:18:37.996" v="1151" actId="207"/>
          <ac:spMkLst>
            <pc:docMk/>
            <pc:sldMk cId="4213990773" sldId="392"/>
            <ac:spMk id="2" creationId="{EF91FF0E-C3F3-29D1-5E3B-7FD8128BA26F}"/>
          </ac:spMkLst>
        </pc:spChg>
      </pc:sldChg>
      <pc:sldChg chg="modSp add mod modNotesTx">
        <pc:chgData name="Da'Shon Carr" userId="acfd032a-46fe-4c83-b551-6d0b7f000a44" providerId="ADAL" clId="{0AA35652-6B36-4650-8786-E04622861BD1}" dt="2026-06-08T04:23:31.624" v="1346" actId="20577"/>
        <pc:sldMkLst>
          <pc:docMk/>
          <pc:sldMk cId="1875946443" sldId="393"/>
        </pc:sldMkLst>
        <pc:spChg chg="mod">
          <ac:chgData name="Da'Shon Carr" userId="acfd032a-46fe-4c83-b551-6d0b7f000a44" providerId="ADAL" clId="{0AA35652-6B36-4650-8786-E04622861BD1}" dt="2026-06-08T04:23:31.624" v="1346" actId="20577"/>
          <ac:spMkLst>
            <pc:docMk/>
            <pc:sldMk cId="1875946443" sldId="393"/>
            <ac:spMk id="2" creationId="{C91B876F-1034-1CCD-BC0F-78FFFFA50821}"/>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ata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826A41-052F-4363-93DF-E301B5C2B28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17581DA-62AD-47D6-8A58-EA603F650E4C}">
      <dgm:prSet/>
      <dgm:spPr/>
      <dgm:t>
        <a:bodyPr/>
        <a:lstStyle/>
        <a:p>
          <a:pPr>
            <a:lnSpc>
              <a:spcPct val="100000"/>
            </a:lnSpc>
          </a:pPr>
          <a:r>
            <a:rPr lang="en-US" b="0" i="0"/>
            <a:t>Created structured opportunities for the six colleges to share strategies, troubleshoot together, and build on each other’s ideas.</a:t>
          </a:r>
          <a:endParaRPr lang="en-US"/>
        </a:p>
      </dgm:t>
    </dgm:pt>
    <dgm:pt modelId="{6F610622-AA4E-48E3-A1FF-2D227B367D4D}" type="parTrans" cxnId="{CAE9B357-54BA-448F-8051-0F1ADDDDC875}">
      <dgm:prSet/>
      <dgm:spPr/>
      <dgm:t>
        <a:bodyPr/>
        <a:lstStyle/>
        <a:p>
          <a:endParaRPr lang="en-US"/>
        </a:p>
      </dgm:t>
    </dgm:pt>
    <dgm:pt modelId="{3D5DE042-A096-417F-8DBF-25B836E5A838}" type="sibTrans" cxnId="{CAE9B357-54BA-448F-8051-0F1ADDDDC875}">
      <dgm:prSet/>
      <dgm:spPr/>
      <dgm:t>
        <a:bodyPr/>
        <a:lstStyle/>
        <a:p>
          <a:endParaRPr lang="en-US"/>
        </a:p>
      </dgm:t>
    </dgm:pt>
    <dgm:pt modelId="{D6350C9D-7712-436A-9C63-A7B489C6622A}">
      <dgm:prSet/>
      <dgm:spPr/>
      <dgm:t>
        <a:bodyPr/>
        <a:lstStyle/>
        <a:p>
          <a:pPr>
            <a:lnSpc>
              <a:spcPct val="100000"/>
            </a:lnSpc>
          </a:pPr>
          <a:r>
            <a:rPr lang="en-US" b="0" i="0"/>
            <a:t>Produced outcomes that you wouldn’t get from a competitive grant model.</a:t>
          </a:r>
          <a:endParaRPr lang="en-US"/>
        </a:p>
      </dgm:t>
    </dgm:pt>
    <dgm:pt modelId="{7F79D29C-40C4-4DCB-B600-6216E8F081C1}" type="parTrans" cxnId="{E2C9B508-A84B-4C6B-A36B-0EF2668A527F}">
      <dgm:prSet/>
      <dgm:spPr/>
      <dgm:t>
        <a:bodyPr/>
        <a:lstStyle/>
        <a:p>
          <a:endParaRPr lang="en-US"/>
        </a:p>
      </dgm:t>
    </dgm:pt>
    <dgm:pt modelId="{D938D322-CE90-465F-9EC2-11BD220AAB07}" type="sibTrans" cxnId="{E2C9B508-A84B-4C6B-A36B-0EF2668A527F}">
      <dgm:prSet/>
      <dgm:spPr/>
      <dgm:t>
        <a:bodyPr/>
        <a:lstStyle/>
        <a:p>
          <a:endParaRPr lang="en-US"/>
        </a:p>
      </dgm:t>
    </dgm:pt>
    <dgm:pt modelId="{7E59ED7B-9681-4F85-BD2F-8044CE8E97DF}">
      <dgm:prSet phldrT="[Text]"/>
      <dgm:spPr/>
      <dgm:t>
        <a:bodyPr/>
        <a:lstStyle/>
        <a:p>
          <a:pPr>
            <a:lnSpc>
              <a:spcPct val="100000"/>
            </a:lnSpc>
          </a:pPr>
          <a:r>
            <a:rPr lang="en-US" dirty="0"/>
            <a:t>Designed as a collaborative learning network, not a competitive grant.</a:t>
          </a:r>
        </a:p>
      </dgm:t>
    </dgm:pt>
    <dgm:pt modelId="{DC535A93-2146-4739-8F4A-815F95E09613}" type="parTrans" cxnId="{F21F2035-5320-4DF1-9A63-F949B881A925}">
      <dgm:prSet/>
      <dgm:spPr/>
      <dgm:t>
        <a:bodyPr/>
        <a:lstStyle/>
        <a:p>
          <a:endParaRPr lang="en-US"/>
        </a:p>
      </dgm:t>
    </dgm:pt>
    <dgm:pt modelId="{AAE3B3BC-05C1-43A9-9EE4-E34B5FCF5445}" type="sibTrans" cxnId="{F21F2035-5320-4DF1-9A63-F949B881A925}">
      <dgm:prSet/>
      <dgm:spPr/>
      <dgm:t>
        <a:bodyPr/>
        <a:lstStyle/>
        <a:p>
          <a:endParaRPr lang="en-US"/>
        </a:p>
      </dgm:t>
    </dgm:pt>
    <dgm:pt modelId="{A44A8C11-2296-4860-A986-171B396C4A9D}" type="pres">
      <dgm:prSet presAssocID="{72826A41-052F-4363-93DF-E301B5C2B288}" presName="root" presStyleCnt="0">
        <dgm:presLayoutVars>
          <dgm:dir/>
          <dgm:resizeHandles val="exact"/>
        </dgm:presLayoutVars>
      </dgm:prSet>
      <dgm:spPr/>
    </dgm:pt>
    <dgm:pt modelId="{0CE25C7B-0CC5-45B0-94A9-D2ADA05B4525}" type="pres">
      <dgm:prSet presAssocID="{7E59ED7B-9681-4F85-BD2F-8044CE8E97DF}" presName="compNode" presStyleCnt="0"/>
      <dgm:spPr/>
    </dgm:pt>
    <dgm:pt modelId="{A4F6FBCF-AB82-493A-B678-BCF9B6B7679B}" type="pres">
      <dgm:prSet presAssocID="{7E59ED7B-9681-4F85-BD2F-8044CE8E97DF}" presName="bgRect" presStyleLbl="bgShp" presStyleIdx="0" presStyleCnt="3"/>
      <dgm:spPr/>
    </dgm:pt>
    <dgm:pt modelId="{3CA32E9B-9BD8-4DDA-8727-DCCB5347D5ED}" type="pres">
      <dgm:prSet presAssocID="{7E59ED7B-9681-4F85-BD2F-8044CE8E97D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ight Bulb and Gear"/>
        </a:ext>
      </dgm:extLst>
    </dgm:pt>
    <dgm:pt modelId="{4B47478C-0CF4-48ED-80DA-433B3309FBF0}" type="pres">
      <dgm:prSet presAssocID="{7E59ED7B-9681-4F85-BD2F-8044CE8E97DF}" presName="spaceRect" presStyleCnt="0"/>
      <dgm:spPr/>
    </dgm:pt>
    <dgm:pt modelId="{2F818BF5-3B1C-414A-95DE-6B01936E8EC5}" type="pres">
      <dgm:prSet presAssocID="{7E59ED7B-9681-4F85-BD2F-8044CE8E97DF}" presName="parTx" presStyleLbl="revTx" presStyleIdx="0" presStyleCnt="3">
        <dgm:presLayoutVars>
          <dgm:chMax val="0"/>
          <dgm:chPref val="0"/>
        </dgm:presLayoutVars>
      </dgm:prSet>
      <dgm:spPr/>
    </dgm:pt>
    <dgm:pt modelId="{08711876-9B6E-440C-AE5F-B1CCE87F7B86}" type="pres">
      <dgm:prSet presAssocID="{AAE3B3BC-05C1-43A9-9EE4-E34B5FCF5445}" presName="sibTrans" presStyleCnt="0"/>
      <dgm:spPr/>
    </dgm:pt>
    <dgm:pt modelId="{0C26A4B8-13C5-4BDD-9752-4CC4BC658334}" type="pres">
      <dgm:prSet presAssocID="{117581DA-62AD-47D6-8A58-EA603F650E4C}" presName="compNode" presStyleCnt="0"/>
      <dgm:spPr/>
    </dgm:pt>
    <dgm:pt modelId="{6351DE90-C95B-4FE2-9362-D80EF0629043}" type="pres">
      <dgm:prSet presAssocID="{117581DA-62AD-47D6-8A58-EA603F650E4C}" presName="bgRect" presStyleLbl="bgShp" presStyleIdx="1" presStyleCnt="3"/>
      <dgm:spPr/>
    </dgm:pt>
    <dgm:pt modelId="{0D4C9208-ACAC-4375-94C1-28DE32A761AA}" type="pres">
      <dgm:prSet presAssocID="{117581DA-62AD-47D6-8A58-EA603F650E4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odium"/>
        </a:ext>
      </dgm:extLst>
    </dgm:pt>
    <dgm:pt modelId="{5CA1CC28-2A09-47BA-A02E-5F6EE1279A37}" type="pres">
      <dgm:prSet presAssocID="{117581DA-62AD-47D6-8A58-EA603F650E4C}" presName="spaceRect" presStyleCnt="0"/>
      <dgm:spPr/>
    </dgm:pt>
    <dgm:pt modelId="{8955CF60-0E40-4B22-8579-C64599E04EE7}" type="pres">
      <dgm:prSet presAssocID="{117581DA-62AD-47D6-8A58-EA603F650E4C}" presName="parTx" presStyleLbl="revTx" presStyleIdx="1" presStyleCnt="3">
        <dgm:presLayoutVars>
          <dgm:chMax val="0"/>
          <dgm:chPref val="0"/>
        </dgm:presLayoutVars>
      </dgm:prSet>
      <dgm:spPr/>
    </dgm:pt>
    <dgm:pt modelId="{6361BDAA-1EB5-4578-BBE5-86CCC4A7904A}" type="pres">
      <dgm:prSet presAssocID="{3D5DE042-A096-417F-8DBF-25B836E5A838}" presName="sibTrans" presStyleCnt="0"/>
      <dgm:spPr/>
    </dgm:pt>
    <dgm:pt modelId="{BEE813F5-B6B2-47BD-AB74-7E5CD8EAC0B5}" type="pres">
      <dgm:prSet presAssocID="{D6350C9D-7712-436A-9C63-A7B489C6622A}" presName="compNode" presStyleCnt="0"/>
      <dgm:spPr/>
    </dgm:pt>
    <dgm:pt modelId="{C484DED9-2EAD-4134-974D-58E9D791271F}" type="pres">
      <dgm:prSet presAssocID="{D6350C9D-7712-436A-9C63-A7B489C6622A}" presName="bgRect" presStyleLbl="bgShp" presStyleIdx="2" presStyleCnt="3"/>
      <dgm:spPr/>
    </dgm:pt>
    <dgm:pt modelId="{DE3A2713-8225-4DE2-99DF-7281B93EB4F8}" type="pres">
      <dgm:prSet presAssocID="{D6350C9D-7712-436A-9C63-A7B489C6622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 Network"/>
        </a:ext>
      </dgm:extLst>
    </dgm:pt>
    <dgm:pt modelId="{F03A1BCB-6340-44E5-9471-0DCA6B445C68}" type="pres">
      <dgm:prSet presAssocID="{D6350C9D-7712-436A-9C63-A7B489C6622A}" presName="spaceRect" presStyleCnt="0"/>
      <dgm:spPr/>
    </dgm:pt>
    <dgm:pt modelId="{84B0EEB2-C50B-4852-AF65-9B35C4B8E691}" type="pres">
      <dgm:prSet presAssocID="{D6350C9D-7712-436A-9C63-A7B489C6622A}" presName="parTx" presStyleLbl="revTx" presStyleIdx="2" presStyleCnt="3">
        <dgm:presLayoutVars>
          <dgm:chMax val="0"/>
          <dgm:chPref val="0"/>
        </dgm:presLayoutVars>
      </dgm:prSet>
      <dgm:spPr/>
    </dgm:pt>
  </dgm:ptLst>
  <dgm:cxnLst>
    <dgm:cxn modelId="{78EC4C01-9C19-4E77-9363-46F9B806A26F}" type="presOf" srcId="{117581DA-62AD-47D6-8A58-EA603F650E4C}" destId="{8955CF60-0E40-4B22-8579-C64599E04EE7}" srcOrd="0" destOrd="0" presId="urn:microsoft.com/office/officeart/2018/2/layout/IconVerticalSolidList"/>
    <dgm:cxn modelId="{B7F8D604-957D-4F9D-879C-AAB38D5FFB30}" type="presOf" srcId="{72826A41-052F-4363-93DF-E301B5C2B288}" destId="{A44A8C11-2296-4860-A986-171B396C4A9D}" srcOrd="0" destOrd="0" presId="urn:microsoft.com/office/officeart/2018/2/layout/IconVerticalSolidList"/>
    <dgm:cxn modelId="{E2C9B508-A84B-4C6B-A36B-0EF2668A527F}" srcId="{72826A41-052F-4363-93DF-E301B5C2B288}" destId="{D6350C9D-7712-436A-9C63-A7B489C6622A}" srcOrd="2" destOrd="0" parTransId="{7F79D29C-40C4-4DCB-B600-6216E8F081C1}" sibTransId="{D938D322-CE90-465F-9EC2-11BD220AAB07}"/>
    <dgm:cxn modelId="{F21F2035-5320-4DF1-9A63-F949B881A925}" srcId="{72826A41-052F-4363-93DF-E301B5C2B288}" destId="{7E59ED7B-9681-4F85-BD2F-8044CE8E97DF}" srcOrd="0" destOrd="0" parTransId="{DC535A93-2146-4739-8F4A-815F95E09613}" sibTransId="{AAE3B3BC-05C1-43A9-9EE4-E34B5FCF5445}"/>
    <dgm:cxn modelId="{CAE9B357-54BA-448F-8051-0F1ADDDDC875}" srcId="{72826A41-052F-4363-93DF-E301B5C2B288}" destId="{117581DA-62AD-47D6-8A58-EA603F650E4C}" srcOrd="1" destOrd="0" parTransId="{6F610622-AA4E-48E3-A1FF-2D227B367D4D}" sibTransId="{3D5DE042-A096-417F-8DBF-25B836E5A838}"/>
    <dgm:cxn modelId="{41277ADF-6404-4E4C-8B00-D26C7818C7AA}" type="presOf" srcId="{D6350C9D-7712-436A-9C63-A7B489C6622A}" destId="{84B0EEB2-C50B-4852-AF65-9B35C4B8E691}" srcOrd="0" destOrd="0" presId="urn:microsoft.com/office/officeart/2018/2/layout/IconVerticalSolidList"/>
    <dgm:cxn modelId="{D95B3FE9-5BEF-4F35-AFBB-D928B54F6985}" type="presOf" srcId="{7E59ED7B-9681-4F85-BD2F-8044CE8E97DF}" destId="{2F818BF5-3B1C-414A-95DE-6B01936E8EC5}" srcOrd="0" destOrd="0" presId="urn:microsoft.com/office/officeart/2018/2/layout/IconVerticalSolidList"/>
    <dgm:cxn modelId="{FE088643-BBC0-4A60-85FF-0CBD8FE04F58}" type="presParOf" srcId="{A44A8C11-2296-4860-A986-171B396C4A9D}" destId="{0CE25C7B-0CC5-45B0-94A9-D2ADA05B4525}" srcOrd="0" destOrd="0" presId="urn:microsoft.com/office/officeart/2018/2/layout/IconVerticalSolidList"/>
    <dgm:cxn modelId="{F86C1212-807C-4260-B3B1-78186AAEBA69}" type="presParOf" srcId="{0CE25C7B-0CC5-45B0-94A9-D2ADA05B4525}" destId="{A4F6FBCF-AB82-493A-B678-BCF9B6B7679B}" srcOrd="0" destOrd="0" presId="urn:microsoft.com/office/officeart/2018/2/layout/IconVerticalSolidList"/>
    <dgm:cxn modelId="{C07886E1-7CDE-4907-8FB8-2F79345B69EC}" type="presParOf" srcId="{0CE25C7B-0CC5-45B0-94A9-D2ADA05B4525}" destId="{3CA32E9B-9BD8-4DDA-8727-DCCB5347D5ED}" srcOrd="1" destOrd="0" presId="urn:microsoft.com/office/officeart/2018/2/layout/IconVerticalSolidList"/>
    <dgm:cxn modelId="{D88158FD-F4B0-4482-83D8-EDC1C1F2E4DC}" type="presParOf" srcId="{0CE25C7B-0CC5-45B0-94A9-D2ADA05B4525}" destId="{4B47478C-0CF4-48ED-80DA-433B3309FBF0}" srcOrd="2" destOrd="0" presId="urn:microsoft.com/office/officeart/2018/2/layout/IconVerticalSolidList"/>
    <dgm:cxn modelId="{3B89228C-EEF1-43A3-AC46-F863EEB1507D}" type="presParOf" srcId="{0CE25C7B-0CC5-45B0-94A9-D2ADA05B4525}" destId="{2F818BF5-3B1C-414A-95DE-6B01936E8EC5}" srcOrd="3" destOrd="0" presId="urn:microsoft.com/office/officeart/2018/2/layout/IconVerticalSolidList"/>
    <dgm:cxn modelId="{5A6FC775-B7D1-4067-A8E5-3A189A2CF6DC}" type="presParOf" srcId="{A44A8C11-2296-4860-A986-171B396C4A9D}" destId="{08711876-9B6E-440C-AE5F-B1CCE87F7B86}" srcOrd="1" destOrd="0" presId="urn:microsoft.com/office/officeart/2018/2/layout/IconVerticalSolidList"/>
    <dgm:cxn modelId="{86ED9891-A151-4562-A39F-A6824E4F32CB}" type="presParOf" srcId="{A44A8C11-2296-4860-A986-171B396C4A9D}" destId="{0C26A4B8-13C5-4BDD-9752-4CC4BC658334}" srcOrd="2" destOrd="0" presId="urn:microsoft.com/office/officeart/2018/2/layout/IconVerticalSolidList"/>
    <dgm:cxn modelId="{B6B19599-FB98-4B9C-BEC8-6D0F7AB1FB4D}" type="presParOf" srcId="{0C26A4B8-13C5-4BDD-9752-4CC4BC658334}" destId="{6351DE90-C95B-4FE2-9362-D80EF0629043}" srcOrd="0" destOrd="0" presId="urn:microsoft.com/office/officeart/2018/2/layout/IconVerticalSolidList"/>
    <dgm:cxn modelId="{864D9D8A-C34B-42F1-8D39-BCD76A3618CC}" type="presParOf" srcId="{0C26A4B8-13C5-4BDD-9752-4CC4BC658334}" destId="{0D4C9208-ACAC-4375-94C1-28DE32A761AA}" srcOrd="1" destOrd="0" presId="urn:microsoft.com/office/officeart/2018/2/layout/IconVerticalSolidList"/>
    <dgm:cxn modelId="{8B1982E1-5C2F-4F23-93ED-B4F5B7F2A105}" type="presParOf" srcId="{0C26A4B8-13C5-4BDD-9752-4CC4BC658334}" destId="{5CA1CC28-2A09-47BA-A02E-5F6EE1279A37}" srcOrd="2" destOrd="0" presId="urn:microsoft.com/office/officeart/2018/2/layout/IconVerticalSolidList"/>
    <dgm:cxn modelId="{C282B20F-5BFF-424E-B4FF-C9B60E922871}" type="presParOf" srcId="{0C26A4B8-13C5-4BDD-9752-4CC4BC658334}" destId="{8955CF60-0E40-4B22-8579-C64599E04EE7}" srcOrd="3" destOrd="0" presId="urn:microsoft.com/office/officeart/2018/2/layout/IconVerticalSolidList"/>
    <dgm:cxn modelId="{3A642363-1653-499B-AF57-382702A9B1D0}" type="presParOf" srcId="{A44A8C11-2296-4860-A986-171B396C4A9D}" destId="{6361BDAA-1EB5-4578-BBE5-86CCC4A7904A}" srcOrd="3" destOrd="0" presId="urn:microsoft.com/office/officeart/2018/2/layout/IconVerticalSolidList"/>
    <dgm:cxn modelId="{74FDAC28-ADAE-4590-AEAE-40815407AE9F}" type="presParOf" srcId="{A44A8C11-2296-4860-A986-171B396C4A9D}" destId="{BEE813F5-B6B2-47BD-AB74-7E5CD8EAC0B5}" srcOrd="4" destOrd="0" presId="urn:microsoft.com/office/officeart/2018/2/layout/IconVerticalSolidList"/>
    <dgm:cxn modelId="{B296C103-7F47-4701-9CE5-647F3A9ACA08}" type="presParOf" srcId="{BEE813F5-B6B2-47BD-AB74-7E5CD8EAC0B5}" destId="{C484DED9-2EAD-4134-974D-58E9D791271F}" srcOrd="0" destOrd="0" presId="urn:microsoft.com/office/officeart/2018/2/layout/IconVerticalSolidList"/>
    <dgm:cxn modelId="{C9E890E4-E6B5-40CC-8567-AF9E25F8E4B1}" type="presParOf" srcId="{BEE813F5-B6B2-47BD-AB74-7E5CD8EAC0B5}" destId="{DE3A2713-8225-4DE2-99DF-7281B93EB4F8}" srcOrd="1" destOrd="0" presId="urn:microsoft.com/office/officeart/2018/2/layout/IconVerticalSolidList"/>
    <dgm:cxn modelId="{15320A38-FDBD-4055-938D-441BE669CE60}" type="presParOf" srcId="{BEE813F5-B6B2-47BD-AB74-7E5CD8EAC0B5}" destId="{F03A1BCB-6340-44E5-9471-0DCA6B445C68}" srcOrd="2" destOrd="0" presId="urn:microsoft.com/office/officeart/2018/2/layout/IconVerticalSolidList"/>
    <dgm:cxn modelId="{441074E0-506D-4376-8074-B6DD4B505C9D}" type="presParOf" srcId="{BEE813F5-B6B2-47BD-AB74-7E5CD8EAC0B5}" destId="{84B0EEB2-C50B-4852-AF65-9B35C4B8E69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2EC51A-A1AC-E04E-ACB1-FA1538A4237C}" type="doc">
      <dgm:prSet loTypeId="urn:microsoft.com/office/officeart/2016/7/layout/LinearBlockProcessNumbered" loCatId="process" qsTypeId="urn:microsoft.com/office/officeart/2005/8/quickstyle/simple1" qsCatId="simple" csTypeId="urn:microsoft.com/office/officeart/2005/8/colors/accent3_2" csCatId="accent3" phldr="1"/>
      <dgm:spPr/>
      <dgm:t>
        <a:bodyPr/>
        <a:lstStyle/>
        <a:p>
          <a:endParaRPr lang="en-US"/>
        </a:p>
      </dgm:t>
    </dgm:pt>
    <dgm:pt modelId="{B504CF2E-BC5F-B141-ABB3-7801AE3E4117}">
      <dgm:prSet phldrT="[Text]"/>
      <dgm:spPr/>
      <dgm:t>
        <a:bodyPr lIns="91440" tIns="91440" rIns="91440" bIns="91440" anchor="t" anchorCtr="0"/>
        <a:lstStyle/>
        <a:p>
          <a:r>
            <a:rPr lang="en-US" b="1"/>
            <a:t>This work requires dedicated staff, not add-on roles</a:t>
          </a:r>
        </a:p>
      </dgm:t>
    </dgm:pt>
    <dgm:pt modelId="{B0107FAC-DC40-1E47-A7A8-880C79F0AC44}" type="parTrans" cxnId="{1918BD62-7EDE-2D47-BB05-D14D8AF599F5}">
      <dgm:prSet/>
      <dgm:spPr/>
      <dgm:t>
        <a:bodyPr/>
        <a:lstStyle/>
        <a:p>
          <a:endParaRPr lang="en-US" sz="1800"/>
        </a:p>
      </dgm:t>
    </dgm:pt>
    <dgm:pt modelId="{F618040B-5A31-7147-996C-DDCFB5EEB2F6}" type="sibTrans" cxnId="{1918BD62-7EDE-2D47-BB05-D14D8AF599F5}">
      <dgm:prSet phldrT="01"/>
      <dgm:spPr/>
      <dgm:t>
        <a:bodyPr/>
        <a:lstStyle/>
        <a:p>
          <a:r>
            <a:rPr lang="en-US"/>
            <a:t>01</a:t>
          </a:r>
        </a:p>
      </dgm:t>
    </dgm:pt>
    <dgm:pt modelId="{0057D561-5856-2F4A-989A-5F356DBFA930}">
      <dgm:prSet phldrT="[Text]"/>
      <dgm:spPr/>
      <dgm:t>
        <a:bodyPr lIns="91440" tIns="91440" rIns="91440" bIns="91440" anchor="t" anchorCtr="0"/>
        <a:lstStyle/>
        <a:p>
          <a:r>
            <a:rPr lang="en-US" b="1"/>
            <a:t>Student voice and peer models are must-haves, not optional</a:t>
          </a:r>
        </a:p>
      </dgm:t>
    </dgm:pt>
    <dgm:pt modelId="{DB7C67FD-DAD6-1640-B843-7EB7B7A4B1B2}" type="parTrans" cxnId="{24F59209-7128-B440-B1EE-C8CA9E5A3FE6}">
      <dgm:prSet/>
      <dgm:spPr/>
      <dgm:t>
        <a:bodyPr/>
        <a:lstStyle/>
        <a:p>
          <a:endParaRPr lang="en-US" sz="1800"/>
        </a:p>
      </dgm:t>
    </dgm:pt>
    <dgm:pt modelId="{3F2513AC-A0C2-B84D-B563-32B2864F316F}" type="sibTrans" cxnId="{24F59209-7128-B440-B1EE-C8CA9E5A3FE6}">
      <dgm:prSet phldrT="02"/>
      <dgm:spPr/>
      <dgm:t>
        <a:bodyPr/>
        <a:lstStyle/>
        <a:p>
          <a:r>
            <a:rPr lang="en-US"/>
            <a:t>02</a:t>
          </a:r>
        </a:p>
      </dgm:t>
    </dgm:pt>
    <dgm:pt modelId="{91980B0D-0002-7B4D-8B27-1B77D785CA3F}">
      <dgm:prSet phldrT="[Text]"/>
      <dgm:spPr/>
      <dgm:t>
        <a:bodyPr lIns="91440" tIns="91440" rIns="91440" bIns="91440" anchor="t" anchorCtr="0"/>
        <a:lstStyle/>
        <a:p>
          <a:pPr marL="0" lvl="0" indent="0" defTabSz="800100">
            <a:spcBef>
              <a:spcPct val="0"/>
            </a:spcBef>
            <a:spcAft>
              <a:spcPct val="35000"/>
            </a:spcAft>
            <a:buNone/>
          </a:pPr>
          <a:r>
            <a:rPr lang="en-US" b="1" kern="1200" dirty="0">
              <a:latin typeface="Calibri" panose="020F0502020204030204"/>
              <a:ea typeface="+mn-ea"/>
              <a:cs typeface="+mn-cs"/>
            </a:rPr>
            <a:t>Community partnerships are strong in connecting students to services.</a:t>
          </a:r>
        </a:p>
      </dgm:t>
    </dgm:pt>
    <dgm:pt modelId="{99A17789-48DE-2E43-AD9B-84C77FA7BB75}" type="parTrans" cxnId="{8CC0F418-EFA9-C342-AB86-C2C93EE6A57E}">
      <dgm:prSet/>
      <dgm:spPr/>
      <dgm:t>
        <a:bodyPr/>
        <a:lstStyle/>
        <a:p>
          <a:endParaRPr lang="en-US" sz="1800"/>
        </a:p>
      </dgm:t>
    </dgm:pt>
    <dgm:pt modelId="{17F9337E-52A5-1E4B-B32A-3864E07C647F}" type="sibTrans" cxnId="{8CC0F418-EFA9-C342-AB86-C2C93EE6A57E}">
      <dgm:prSet phldrT="03"/>
      <dgm:spPr/>
      <dgm:t>
        <a:bodyPr/>
        <a:lstStyle/>
        <a:p>
          <a:r>
            <a:rPr lang="en-US"/>
            <a:t>03</a:t>
          </a:r>
        </a:p>
      </dgm:t>
    </dgm:pt>
    <dgm:pt modelId="{80AEAE97-F26F-49B8-9A30-B1025C365FB2}" type="pres">
      <dgm:prSet presAssocID="{D72EC51A-A1AC-E04E-ACB1-FA1538A4237C}" presName="Name0" presStyleCnt="0">
        <dgm:presLayoutVars>
          <dgm:animLvl val="lvl"/>
          <dgm:resizeHandles val="exact"/>
        </dgm:presLayoutVars>
      </dgm:prSet>
      <dgm:spPr/>
    </dgm:pt>
    <dgm:pt modelId="{F8919BBC-6BC4-46CC-A4E4-1FA8FD69D3C3}" type="pres">
      <dgm:prSet presAssocID="{B504CF2E-BC5F-B141-ABB3-7801AE3E4117}" presName="compositeNode" presStyleCnt="0">
        <dgm:presLayoutVars>
          <dgm:bulletEnabled val="1"/>
        </dgm:presLayoutVars>
      </dgm:prSet>
      <dgm:spPr/>
    </dgm:pt>
    <dgm:pt modelId="{CE366895-F9D9-4CC1-832B-9F67562096F1}" type="pres">
      <dgm:prSet presAssocID="{B504CF2E-BC5F-B141-ABB3-7801AE3E4117}" presName="bgRect" presStyleLbl="alignNode1" presStyleIdx="0" presStyleCnt="3"/>
      <dgm:spPr/>
    </dgm:pt>
    <dgm:pt modelId="{F917663D-42C0-499F-A032-19AAD668C284}" type="pres">
      <dgm:prSet presAssocID="{F618040B-5A31-7147-996C-DDCFB5EEB2F6}" presName="sibTransNodeRect" presStyleLbl="alignNode1" presStyleIdx="0" presStyleCnt="3">
        <dgm:presLayoutVars>
          <dgm:chMax val="0"/>
          <dgm:bulletEnabled val="1"/>
        </dgm:presLayoutVars>
      </dgm:prSet>
      <dgm:spPr/>
    </dgm:pt>
    <dgm:pt modelId="{FD09326F-741A-49E9-B70A-9B1AE9F6783B}" type="pres">
      <dgm:prSet presAssocID="{B504CF2E-BC5F-B141-ABB3-7801AE3E4117}" presName="nodeRect" presStyleLbl="alignNode1" presStyleIdx="0" presStyleCnt="3">
        <dgm:presLayoutVars>
          <dgm:bulletEnabled val="1"/>
        </dgm:presLayoutVars>
      </dgm:prSet>
      <dgm:spPr/>
    </dgm:pt>
    <dgm:pt modelId="{A24BB7B4-4D27-415F-BE7F-1A1AC3A11D08}" type="pres">
      <dgm:prSet presAssocID="{F618040B-5A31-7147-996C-DDCFB5EEB2F6}" presName="sibTrans" presStyleCnt="0"/>
      <dgm:spPr/>
    </dgm:pt>
    <dgm:pt modelId="{66DC3709-992B-4C9E-89EB-ED4FA226E563}" type="pres">
      <dgm:prSet presAssocID="{0057D561-5856-2F4A-989A-5F356DBFA930}" presName="compositeNode" presStyleCnt="0">
        <dgm:presLayoutVars>
          <dgm:bulletEnabled val="1"/>
        </dgm:presLayoutVars>
      </dgm:prSet>
      <dgm:spPr/>
    </dgm:pt>
    <dgm:pt modelId="{0B15E73A-22B2-4298-9F91-7F77BEA48054}" type="pres">
      <dgm:prSet presAssocID="{0057D561-5856-2F4A-989A-5F356DBFA930}" presName="bgRect" presStyleLbl="alignNode1" presStyleIdx="1" presStyleCnt="3"/>
      <dgm:spPr/>
    </dgm:pt>
    <dgm:pt modelId="{D1D00973-CD5F-4537-A8C8-DB18FFD28AC9}" type="pres">
      <dgm:prSet presAssocID="{3F2513AC-A0C2-B84D-B563-32B2864F316F}" presName="sibTransNodeRect" presStyleLbl="alignNode1" presStyleIdx="1" presStyleCnt="3">
        <dgm:presLayoutVars>
          <dgm:chMax val="0"/>
          <dgm:bulletEnabled val="1"/>
        </dgm:presLayoutVars>
      </dgm:prSet>
      <dgm:spPr/>
    </dgm:pt>
    <dgm:pt modelId="{7A6C700F-41CE-4B3B-BC98-472E5AC73DB4}" type="pres">
      <dgm:prSet presAssocID="{0057D561-5856-2F4A-989A-5F356DBFA930}" presName="nodeRect" presStyleLbl="alignNode1" presStyleIdx="1" presStyleCnt="3">
        <dgm:presLayoutVars>
          <dgm:bulletEnabled val="1"/>
        </dgm:presLayoutVars>
      </dgm:prSet>
      <dgm:spPr/>
    </dgm:pt>
    <dgm:pt modelId="{9C93D0D7-EFF7-45DA-83FC-7C972B52474F}" type="pres">
      <dgm:prSet presAssocID="{3F2513AC-A0C2-B84D-B563-32B2864F316F}" presName="sibTrans" presStyleCnt="0"/>
      <dgm:spPr/>
    </dgm:pt>
    <dgm:pt modelId="{2D23DFBE-FD2A-407E-9504-598D87928193}" type="pres">
      <dgm:prSet presAssocID="{91980B0D-0002-7B4D-8B27-1B77D785CA3F}" presName="compositeNode" presStyleCnt="0">
        <dgm:presLayoutVars>
          <dgm:bulletEnabled val="1"/>
        </dgm:presLayoutVars>
      </dgm:prSet>
      <dgm:spPr/>
    </dgm:pt>
    <dgm:pt modelId="{9F6DDE27-58BA-4262-B9CC-DFDC7CA34BE1}" type="pres">
      <dgm:prSet presAssocID="{91980B0D-0002-7B4D-8B27-1B77D785CA3F}" presName="bgRect" presStyleLbl="alignNode1" presStyleIdx="2" presStyleCnt="3"/>
      <dgm:spPr/>
    </dgm:pt>
    <dgm:pt modelId="{9D42245C-61EE-41B2-85A5-717502242743}" type="pres">
      <dgm:prSet presAssocID="{17F9337E-52A5-1E4B-B32A-3864E07C647F}" presName="sibTransNodeRect" presStyleLbl="alignNode1" presStyleIdx="2" presStyleCnt="3">
        <dgm:presLayoutVars>
          <dgm:chMax val="0"/>
          <dgm:bulletEnabled val="1"/>
        </dgm:presLayoutVars>
      </dgm:prSet>
      <dgm:spPr/>
    </dgm:pt>
    <dgm:pt modelId="{F12F4551-49E5-4F1D-ACB8-8FFD0216D353}" type="pres">
      <dgm:prSet presAssocID="{91980B0D-0002-7B4D-8B27-1B77D785CA3F}" presName="nodeRect" presStyleLbl="alignNode1" presStyleIdx="2" presStyleCnt="3">
        <dgm:presLayoutVars>
          <dgm:bulletEnabled val="1"/>
        </dgm:presLayoutVars>
      </dgm:prSet>
      <dgm:spPr/>
    </dgm:pt>
  </dgm:ptLst>
  <dgm:cxnLst>
    <dgm:cxn modelId="{24F59209-7128-B440-B1EE-C8CA9E5A3FE6}" srcId="{D72EC51A-A1AC-E04E-ACB1-FA1538A4237C}" destId="{0057D561-5856-2F4A-989A-5F356DBFA930}" srcOrd="1" destOrd="0" parTransId="{DB7C67FD-DAD6-1640-B843-7EB7B7A4B1B2}" sibTransId="{3F2513AC-A0C2-B84D-B563-32B2864F316F}"/>
    <dgm:cxn modelId="{989D0015-7EAC-4446-8AB7-57D1F3890376}" type="presOf" srcId="{91980B0D-0002-7B4D-8B27-1B77D785CA3F}" destId="{F12F4551-49E5-4F1D-ACB8-8FFD0216D353}" srcOrd="1" destOrd="0" presId="urn:microsoft.com/office/officeart/2016/7/layout/LinearBlockProcessNumbered"/>
    <dgm:cxn modelId="{2E113618-6ED2-4427-BA83-D9C2F06F4F92}" type="presOf" srcId="{0057D561-5856-2F4A-989A-5F356DBFA930}" destId="{0B15E73A-22B2-4298-9F91-7F77BEA48054}" srcOrd="0" destOrd="0" presId="urn:microsoft.com/office/officeart/2016/7/layout/LinearBlockProcessNumbered"/>
    <dgm:cxn modelId="{8CC0F418-EFA9-C342-AB86-C2C93EE6A57E}" srcId="{D72EC51A-A1AC-E04E-ACB1-FA1538A4237C}" destId="{91980B0D-0002-7B4D-8B27-1B77D785CA3F}" srcOrd="2" destOrd="0" parTransId="{99A17789-48DE-2E43-AD9B-84C77FA7BB75}" sibTransId="{17F9337E-52A5-1E4B-B32A-3864E07C647F}"/>
    <dgm:cxn modelId="{96EBD53E-7E65-4DBF-BF62-E8BC98F80AFC}" type="presOf" srcId="{D72EC51A-A1AC-E04E-ACB1-FA1538A4237C}" destId="{80AEAE97-F26F-49B8-9A30-B1025C365FB2}" srcOrd="0" destOrd="0" presId="urn:microsoft.com/office/officeart/2016/7/layout/LinearBlockProcessNumbered"/>
    <dgm:cxn modelId="{1918BD62-7EDE-2D47-BB05-D14D8AF599F5}" srcId="{D72EC51A-A1AC-E04E-ACB1-FA1538A4237C}" destId="{B504CF2E-BC5F-B141-ABB3-7801AE3E4117}" srcOrd="0" destOrd="0" parTransId="{B0107FAC-DC40-1E47-A7A8-880C79F0AC44}" sibTransId="{F618040B-5A31-7147-996C-DDCFB5EEB2F6}"/>
    <dgm:cxn modelId="{CC5F1243-E483-4334-A1B5-C907B911E10D}" type="presOf" srcId="{0057D561-5856-2F4A-989A-5F356DBFA930}" destId="{7A6C700F-41CE-4B3B-BC98-472E5AC73DB4}" srcOrd="1" destOrd="0" presId="urn:microsoft.com/office/officeart/2016/7/layout/LinearBlockProcessNumbered"/>
    <dgm:cxn modelId="{E7A02F73-59A4-4EE9-9EFE-830DE255FE34}" type="presOf" srcId="{17F9337E-52A5-1E4B-B32A-3864E07C647F}" destId="{9D42245C-61EE-41B2-85A5-717502242743}" srcOrd="0" destOrd="0" presId="urn:microsoft.com/office/officeart/2016/7/layout/LinearBlockProcessNumbered"/>
    <dgm:cxn modelId="{320C68B6-D4D7-4C07-BB1F-883A01874055}" type="presOf" srcId="{B504CF2E-BC5F-B141-ABB3-7801AE3E4117}" destId="{CE366895-F9D9-4CC1-832B-9F67562096F1}" srcOrd="0" destOrd="0" presId="urn:microsoft.com/office/officeart/2016/7/layout/LinearBlockProcessNumbered"/>
    <dgm:cxn modelId="{52656ECB-F579-4425-9DE3-FCD1B5DB12AC}" type="presOf" srcId="{3F2513AC-A0C2-B84D-B563-32B2864F316F}" destId="{D1D00973-CD5F-4537-A8C8-DB18FFD28AC9}" srcOrd="0" destOrd="0" presId="urn:microsoft.com/office/officeart/2016/7/layout/LinearBlockProcessNumbered"/>
    <dgm:cxn modelId="{E6283EE1-614D-460F-89C9-EE3B142FF674}" type="presOf" srcId="{91980B0D-0002-7B4D-8B27-1B77D785CA3F}" destId="{9F6DDE27-58BA-4262-B9CC-DFDC7CA34BE1}" srcOrd="0" destOrd="0" presId="urn:microsoft.com/office/officeart/2016/7/layout/LinearBlockProcessNumbered"/>
    <dgm:cxn modelId="{EACB3FF0-A9AE-429A-8552-68B5F94E12D6}" type="presOf" srcId="{F618040B-5A31-7147-996C-DDCFB5EEB2F6}" destId="{F917663D-42C0-499F-A032-19AAD668C284}" srcOrd="0" destOrd="0" presId="urn:microsoft.com/office/officeart/2016/7/layout/LinearBlockProcessNumbered"/>
    <dgm:cxn modelId="{0A47C1FA-172D-47B4-BE14-E2425408B367}" type="presOf" srcId="{B504CF2E-BC5F-B141-ABB3-7801AE3E4117}" destId="{FD09326F-741A-49E9-B70A-9B1AE9F6783B}" srcOrd="1" destOrd="0" presId="urn:microsoft.com/office/officeart/2016/7/layout/LinearBlockProcessNumbered"/>
    <dgm:cxn modelId="{79516724-48E1-450B-9B97-FDA9D7314E6A}" type="presParOf" srcId="{80AEAE97-F26F-49B8-9A30-B1025C365FB2}" destId="{F8919BBC-6BC4-46CC-A4E4-1FA8FD69D3C3}" srcOrd="0" destOrd="0" presId="urn:microsoft.com/office/officeart/2016/7/layout/LinearBlockProcessNumbered"/>
    <dgm:cxn modelId="{1889EC90-DE7A-4E38-8BE5-62656760844A}" type="presParOf" srcId="{F8919BBC-6BC4-46CC-A4E4-1FA8FD69D3C3}" destId="{CE366895-F9D9-4CC1-832B-9F67562096F1}" srcOrd="0" destOrd="0" presId="urn:microsoft.com/office/officeart/2016/7/layout/LinearBlockProcessNumbered"/>
    <dgm:cxn modelId="{F726CAD6-583B-475A-9F67-6AE384A1CC9A}" type="presParOf" srcId="{F8919BBC-6BC4-46CC-A4E4-1FA8FD69D3C3}" destId="{F917663D-42C0-499F-A032-19AAD668C284}" srcOrd="1" destOrd="0" presId="urn:microsoft.com/office/officeart/2016/7/layout/LinearBlockProcessNumbered"/>
    <dgm:cxn modelId="{4E2C413B-B09A-4B0B-8AD9-69A14D9192DE}" type="presParOf" srcId="{F8919BBC-6BC4-46CC-A4E4-1FA8FD69D3C3}" destId="{FD09326F-741A-49E9-B70A-9B1AE9F6783B}" srcOrd="2" destOrd="0" presId="urn:microsoft.com/office/officeart/2016/7/layout/LinearBlockProcessNumbered"/>
    <dgm:cxn modelId="{A36E0335-D6DA-4083-82E3-99C61F1EA5EB}" type="presParOf" srcId="{80AEAE97-F26F-49B8-9A30-B1025C365FB2}" destId="{A24BB7B4-4D27-415F-BE7F-1A1AC3A11D08}" srcOrd="1" destOrd="0" presId="urn:microsoft.com/office/officeart/2016/7/layout/LinearBlockProcessNumbered"/>
    <dgm:cxn modelId="{58FBB255-81D1-473B-9145-58209FF44DB3}" type="presParOf" srcId="{80AEAE97-F26F-49B8-9A30-B1025C365FB2}" destId="{66DC3709-992B-4C9E-89EB-ED4FA226E563}" srcOrd="2" destOrd="0" presId="urn:microsoft.com/office/officeart/2016/7/layout/LinearBlockProcessNumbered"/>
    <dgm:cxn modelId="{51DB7C99-C6CD-4B01-A090-68C067D034DD}" type="presParOf" srcId="{66DC3709-992B-4C9E-89EB-ED4FA226E563}" destId="{0B15E73A-22B2-4298-9F91-7F77BEA48054}" srcOrd="0" destOrd="0" presId="urn:microsoft.com/office/officeart/2016/7/layout/LinearBlockProcessNumbered"/>
    <dgm:cxn modelId="{0AA9BD9B-1593-4FC4-88F2-E345444610A4}" type="presParOf" srcId="{66DC3709-992B-4C9E-89EB-ED4FA226E563}" destId="{D1D00973-CD5F-4537-A8C8-DB18FFD28AC9}" srcOrd="1" destOrd="0" presId="urn:microsoft.com/office/officeart/2016/7/layout/LinearBlockProcessNumbered"/>
    <dgm:cxn modelId="{864B2B5E-A677-4D9F-9AB5-28AC93A5FC5F}" type="presParOf" srcId="{66DC3709-992B-4C9E-89EB-ED4FA226E563}" destId="{7A6C700F-41CE-4B3B-BC98-472E5AC73DB4}" srcOrd="2" destOrd="0" presId="urn:microsoft.com/office/officeart/2016/7/layout/LinearBlockProcessNumbered"/>
    <dgm:cxn modelId="{C01AB5E3-B473-4803-8DC3-296F36263537}" type="presParOf" srcId="{80AEAE97-F26F-49B8-9A30-B1025C365FB2}" destId="{9C93D0D7-EFF7-45DA-83FC-7C972B52474F}" srcOrd="3" destOrd="0" presId="urn:microsoft.com/office/officeart/2016/7/layout/LinearBlockProcessNumbered"/>
    <dgm:cxn modelId="{B5EA9239-C86A-4956-85F5-FA18B63893D5}" type="presParOf" srcId="{80AEAE97-F26F-49B8-9A30-B1025C365FB2}" destId="{2D23DFBE-FD2A-407E-9504-598D87928193}" srcOrd="4" destOrd="0" presId="urn:microsoft.com/office/officeart/2016/7/layout/LinearBlockProcessNumbered"/>
    <dgm:cxn modelId="{C90ABBA1-C13D-471C-9B23-2A857DABD48B}" type="presParOf" srcId="{2D23DFBE-FD2A-407E-9504-598D87928193}" destId="{9F6DDE27-58BA-4262-B9CC-DFDC7CA34BE1}" srcOrd="0" destOrd="0" presId="urn:microsoft.com/office/officeart/2016/7/layout/LinearBlockProcessNumbered"/>
    <dgm:cxn modelId="{4852BF96-3CBF-4EB1-95B5-80A69D589C82}" type="presParOf" srcId="{2D23DFBE-FD2A-407E-9504-598D87928193}" destId="{9D42245C-61EE-41B2-85A5-717502242743}" srcOrd="1" destOrd="0" presId="urn:microsoft.com/office/officeart/2016/7/layout/LinearBlockProcessNumbered"/>
    <dgm:cxn modelId="{108F88C3-3A1E-4E68-99B4-E841F97558CC}" type="presParOf" srcId="{2D23DFBE-FD2A-407E-9504-598D87928193}" destId="{F12F4551-49E5-4F1D-ACB8-8FFD0216D353}"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E07B73-3178-4B48-97C8-346F29651B33}"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4D8B4088-0674-4634-AE85-3EA7D57EA598}">
      <dgm:prSet/>
      <dgm:spPr/>
      <dgm:t>
        <a:bodyPr/>
        <a:lstStyle/>
        <a:p>
          <a:pPr>
            <a:lnSpc>
              <a:spcPct val="100000"/>
            </a:lnSpc>
          </a:pPr>
          <a:r>
            <a:rPr lang="en-US" dirty="0"/>
            <a:t>Elevate holistic student support in the 2040 Attainment Goal Framework. </a:t>
          </a:r>
        </a:p>
      </dgm:t>
    </dgm:pt>
    <dgm:pt modelId="{0FA29FA1-C1D4-4D59-9290-46D82305D9B3}" type="parTrans" cxnId="{EAEDACFE-D817-436E-AE12-B08AE7699185}">
      <dgm:prSet/>
      <dgm:spPr/>
      <dgm:t>
        <a:bodyPr/>
        <a:lstStyle/>
        <a:p>
          <a:endParaRPr lang="en-US"/>
        </a:p>
      </dgm:t>
    </dgm:pt>
    <dgm:pt modelId="{604E5E5B-C6BD-4D85-A6FB-050A54A577B4}" type="sibTrans" cxnId="{EAEDACFE-D817-436E-AE12-B08AE7699185}">
      <dgm:prSet phldrT="1" phldr="0"/>
      <dgm:spPr/>
      <dgm:t>
        <a:bodyPr/>
        <a:lstStyle/>
        <a:p>
          <a:pPr>
            <a:lnSpc>
              <a:spcPct val="100000"/>
            </a:lnSpc>
          </a:pPr>
          <a:endParaRPr lang="en-US"/>
        </a:p>
      </dgm:t>
    </dgm:pt>
    <dgm:pt modelId="{1F5C7C84-8DC0-4F3D-9999-6B5FA8B401F0}">
      <dgm:prSet/>
      <dgm:spPr/>
      <dgm:t>
        <a:bodyPr/>
        <a:lstStyle/>
        <a:p>
          <a:pPr>
            <a:lnSpc>
              <a:spcPct val="100000"/>
            </a:lnSpc>
          </a:pPr>
          <a:r>
            <a:rPr lang="en-US" dirty="0"/>
            <a:t>Make the Hunger-Free Campus grant permanent and grow the funding pool.</a:t>
          </a:r>
        </a:p>
      </dgm:t>
    </dgm:pt>
    <dgm:pt modelId="{0746F940-CC68-4894-89DA-FB541E16B60F}" type="parTrans" cxnId="{E90909D2-7A01-480C-9A87-37B53F7289BC}">
      <dgm:prSet/>
      <dgm:spPr/>
      <dgm:t>
        <a:bodyPr/>
        <a:lstStyle/>
        <a:p>
          <a:endParaRPr lang="en-US"/>
        </a:p>
      </dgm:t>
    </dgm:pt>
    <dgm:pt modelId="{53920564-996E-4FF6-904E-13BD68D6258F}" type="sibTrans" cxnId="{E90909D2-7A01-480C-9A87-37B53F7289BC}">
      <dgm:prSet phldrT="2" phldr="0"/>
      <dgm:spPr/>
      <dgm:t>
        <a:bodyPr/>
        <a:lstStyle/>
        <a:p>
          <a:pPr>
            <a:lnSpc>
              <a:spcPct val="100000"/>
            </a:lnSpc>
          </a:pPr>
          <a:endParaRPr lang="en-US"/>
        </a:p>
      </dgm:t>
    </dgm:pt>
    <dgm:pt modelId="{A0F0A8AF-10E9-43EE-A365-4E9717E069B4}">
      <dgm:prSet/>
      <dgm:spPr/>
      <dgm:t>
        <a:bodyPr/>
        <a:lstStyle/>
        <a:p>
          <a:pPr>
            <a:lnSpc>
              <a:spcPct val="100000"/>
            </a:lnSpc>
          </a:pPr>
          <a:r>
            <a:rPr lang="en-US" dirty="0"/>
            <a:t>Create a dedicated state funding stream for basic needs coordination positions.</a:t>
          </a:r>
        </a:p>
      </dgm:t>
    </dgm:pt>
    <dgm:pt modelId="{3DFFADA5-F5D5-4818-A344-6D79BCC1B043}" type="parTrans" cxnId="{0587E3CB-6851-49BA-8547-ADD192E9B6E0}">
      <dgm:prSet/>
      <dgm:spPr/>
      <dgm:t>
        <a:bodyPr/>
        <a:lstStyle/>
        <a:p>
          <a:endParaRPr lang="en-US"/>
        </a:p>
      </dgm:t>
    </dgm:pt>
    <dgm:pt modelId="{50BEB341-954A-4AD0-BCA9-C09B9520E570}" type="sibTrans" cxnId="{0587E3CB-6851-49BA-8547-ADD192E9B6E0}">
      <dgm:prSet phldrT="3" phldr="0"/>
      <dgm:spPr/>
      <dgm:t>
        <a:bodyPr/>
        <a:lstStyle/>
        <a:p>
          <a:pPr>
            <a:lnSpc>
              <a:spcPct val="100000"/>
            </a:lnSpc>
          </a:pPr>
          <a:endParaRPr lang="en-US"/>
        </a:p>
      </dgm:t>
    </dgm:pt>
    <dgm:pt modelId="{4DA24A96-8438-4BB1-88DA-F43E1C4A4251}">
      <dgm:prSet/>
      <dgm:spPr/>
      <dgm:t>
        <a:bodyPr/>
        <a:lstStyle/>
        <a:p>
          <a:pPr>
            <a:lnSpc>
              <a:spcPct val="100000"/>
            </a:lnSpc>
          </a:pPr>
          <a:r>
            <a:rPr lang="en-US" dirty="0"/>
            <a:t>Invest in a shared data infrastructure across New Jersey community colleges. </a:t>
          </a:r>
        </a:p>
      </dgm:t>
    </dgm:pt>
    <dgm:pt modelId="{78466F7F-E98A-4B79-B1CF-1E3080A02212}" type="parTrans" cxnId="{F2072A89-D7F1-48B4-A9A3-E8F5DD6D9F7F}">
      <dgm:prSet/>
      <dgm:spPr/>
      <dgm:t>
        <a:bodyPr/>
        <a:lstStyle/>
        <a:p>
          <a:endParaRPr lang="en-US"/>
        </a:p>
      </dgm:t>
    </dgm:pt>
    <dgm:pt modelId="{BAF2F8EC-A145-44AB-B984-310438D63C96}" type="sibTrans" cxnId="{F2072A89-D7F1-48B4-A9A3-E8F5DD6D9F7F}">
      <dgm:prSet phldrT="4" phldr="0"/>
      <dgm:spPr/>
      <dgm:t>
        <a:bodyPr/>
        <a:lstStyle/>
        <a:p>
          <a:endParaRPr lang="en-US"/>
        </a:p>
      </dgm:t>
    </dgm:pt>
    <dgm:pt modelId="{6486E369-6472-41BF-BC2D-DA9B683137DC}" type="pres">
      <dgm:prSet presAssocID="{0BE07B73-3178-4B48-97C8-346F29651B33}" presName="root" presStyleCnt="0">
        <dgm:presLayoutVars>
          <dgm:dir/>
          <dgm:resizeHandles val="exact"/>
        </dgm:presLayoutVars>
      </dgm:prSet>
      <dgm:spPr/>
    </dgm:pt>
    <dgm:pt modelId="{3974DBCB-1193-4AF9-8196-86BE05F821B9}" type="pres">
      <dgm:prSet presAssocID="{0BE07B73-3178-4B48-97C8-346F29651B33}" presName="container" presStyleCnt="0">
        <dgm:presLayoutVars>
          <dgm:dir/>
          <dgm:resizeHandles val="exact"/>
        </dgm:presLayoutVars>
      </dgm:prSet>
      <dgm:spPr/>
    </dgm:pt>
    <dgm:pt modelId="{2EDDBAA7-933B-49B3-81AF-B7C8A4657BE4}" type="pres">
      <dgm:prSet presAssocID="{4D8B4088-0674-4634-AE85-3EA7D57EA598}" presName="compNode" presStyleCnt="0"/>
      <dgm:spPr/>
    </dgm:pt>
    <dgm:pt modelId="{DA68D358-4E60-4665-B26E-7C78F3D15E82}" type="pres">
      <dgm:prSet presAssocID="{4D8B4088-0674-4634-AE85-3EA7D57EA598}" presName="iconBgRect" presStyleLbl="bgShp" presStyleIdx="0" presStyleCnt="4"/>
      <dgm:spPr/>
    </dgm:pt>
    <dgm:pt modelId="{BA0AFA02-31EF-4E5E-B095-9C1573923C65}" type="pres">
      <dgm:prSet presAssocID="{4D8B4088-0674-4634-AE85-3EA7D57EA59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755D52F3-A762-40E8-9671-685CB36021FE}" type="pres">
      <dgm:prSet presAssocID="{4D8B4088-0674-4634-AE85-3EA7D57EA598}" presName="spaceRect" presStyleCnt="0"/>
      <dgm:spPr/>
    </dgm:pt>
    <dgm:pt modelId="{83368238-7E08-4AA5-A976-A4AD24DE6098}" type="pres">
      <dgm:prSet presAssocID="{4D8B4088-0674-4634-AE85-3EA7D57EA598}" presName="textRect" presStyleLbl="revTx" presStyleIdx="0" presStyleCnt="4">
        <dgm:presLayoutVars>
          <dgm:chMax val="1"/>
          <dgm:chPref val="1"/>
        </dgm:presLayoutVars>
      </dgm:prSet>
      <dgm:spPr/>
    </dgm:pt>
    <dgm:pt modelId="{861B423F-2D0C-43D1-A899-4138C36D619B}" type="pres">
      <dgm:prSet presAssocID="{604E5E5B-C6BD-4D85-A6FB-050A54A577B4}" presName="sibTrans" presStyleLbl="sibTrans2D1" presStyleIdx="0" presStyleCnt="0"/>
      <dgm:spPr/>
    </dgm:pt>
    <dgm:pt modelId="{A05D723D-BED0-470E-B5EB-BF2916BA4413}" type="pres">
      <dgm:prSet presAssocID="{1F5C7C84-8DC0-4F3D-9999-6B5FA8B401F0}" presName="compNode" presStyleCnt="0"/>
      <dgm:spPr/>
    </dgm:pt>
    <dgm:pt modelId="{02FC0D90-AD88-461D-B20B-6FB5BBBCFBF7}" type="pres">
      <dgm:prSet presAssocID="{1F5C7C84-8DC0-4F3D-9999-6B5FA8B401F0}" presName="iconBgRect" presStyleLbl="bgShp" presStyleIdx="1" presStyleCnt="4"/>
      <dgm:spPr/>
    </dgm:pt>
    <dgm:pt modelId="{5DA7BECC-240C-4488-9FBC-497DD4CDA4EE}" type="pres">
      <dgm:prSet presAssocID="{1F5C7C84-8DC0-4F3D-9999-6B5FA8B401F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vocado"/>
        </a:ext>
      </dgm:extLst>
    </dgm:pt>
    <dgm:pt modelId="{F231EF87-28F7-4F58-811F-A32741C94AD3}" type="pres">
      <dgm:prSet presAssocID="{1F5C7C84-8DC0-4F3D-9999-6B5FA8B401F0}" presName="spaceRect" presStyleCnt="0"/>
      <dgm:spPr/>
    </dgm:pt>
    <dgm:pt modelId="{2D452C32-8FFB-4FB9-8A51-E8084706785A}" type="pres">
      <dgm:prSet presAssocID="{1F5C7C84-8DC0-4F3D-9999-6B5FA8B401F0}" presName="textRect" presStyleLbl="revTx" presStyleIdx="1" presStyleCnt="4">
        <dgm:presLayoutVars>
          <dgm:chMax val="1"/>
          <dgm:chPref val="1"/>
        </dgm:presLayoutVars>
      </dgm:prSet>
      <dgm:spPr/>
    </dgm:pt>
    <dgm:pt modelId="{963830BC-EEB8-49E2-A12F-864AE55DA151}" type="pres">
      <dgm:prSet presAssocID="{53920564-996E-4FF6-904E-13BD68D6258F}" presName="sibTrans" presStyleLbl="sibTrans2D1" presStyleIdx="0" presStyleCnt="0"/>
      <dgm:spPr/>
    </dgm:pt>
    <dgm:pt modelId="{8CCA7B7A-C3FC-4F40-BCC7-AA9F4A8D3DAF}" type="pres">
      <dgm:prSet presAssocID="{A0F0A8AF-10E9-43EE-A365-4E9717E069B4}" presName="compNode" presStyleCnt="0"/>
      <dgm:spPr/>
    </dgm:pt>
    <dgm:pt modelId="{8B89A86F-C010-4790-9944-139DD43C60CA}" type="pres">
      <dgm:prSet presAssocID="{A0F0A8AF-10E9-43EE-A365-4E9717E069B4}" presName="iconBgRect" presStyleLbl="bgShp" presStyleIdx="2" presStyleCnt="4"/>
      <dgm:spPr/>
    </dgm:pt>
    <dgm:pt modelId="{C003E47B-3A48-4129-B716-7F9F28D82835}" type="pres">
      <dgm:prSet presAssocID="{A0F0A8AF-10E9-43EE-A365-4E9717E069B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ney"/>
        </a:ext>
      </dgm:extLst>
    </dgm:pt>
    <dgm:pt modelId="{188342A0-7C2A-4EA4-A241-21ADC9DFB633}" type="pres">
      <dgm:prSet presAssocID="{A0F0A8AF-10E9-43EE-A365-4E9717E069B4}" presName="spaceRect" presStyleCnt="0"/>
      <dgm:spPr/>
    </dgm:pt>
    <dgm:pt modelId="{8BA4B54C-1A78-4409-ACAB-B92F6706A69F}" type="pres">
      <dgm:prSet presAssocID="{A0F0A8AF-10E9-43EE-A365-4E9717E069B4}" presName="textRect" presStyleLbl="revTx" presStyleIdx="2" presStyleCnt="4">
        <dgm:presLayoutVars>
          <dgm:chMax val="1"/>
          <dgm:chPref val="1"/>
        </dgm:presLayoutVars>
      </dgm:prSet>
      <dgm:spPr/>
    </dgm:pt>
    <dgm:pt modelId="{773DF807-675F-42BA-9C71-ED5B2E390AE3}" type="pres">
      <dgm:prSet presAssocID="{50BEB341-954A-4AD0-BCA9-C09B9520E570}" presName="sibTrans" presStyleLbl="sibTrans2D1" presStyleIdx="0" presStyleCnt="0"/>
      <dgm:spPr/>
    </dgm:pt>
    <dgm:pt modelId="{A4B34998-1496-43CC-8CA8-2232A3AE732B}" type="pres">
      <dgm:prSet presAssocID="{4DA24A96-8438-4BB1-88DA-F43E1C4A4251}" presName="compNode" presStyleCnt="0"/>
      <dgm:spPr/>
    </dgm:pt>
    <dgm:pt modelId="{408DEE6A-0204-4796-AA0C-DBF5184551A0}" type="pres">
      <dgm:prSet presAssocID="{4DA24A96-8438-4BB1-88DA-F43E1C4A4251}" presName="iconBgRect" presStyleLbl="bgShp" presStyleIdx="3" presStyleCnt="4"/>
      <dgm:spPr/>
    </dgm:pt>
    <dgm:pt modelId="{9B857655-6B2E-4C2C-89C0-1C0B00D6D3A8}" type="pres">
      <dgm:prSet presAssocID="{4DA24A96-8438-4BB1-88DA-F43E1C4A425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38EE7805-CB0B-4158-9BFB-60D8EC0A98D4}" type="pres">
      <dgm:prSet presAssocID="{4DA24A96-8438-4BB1-88DA-F43E1C4A4251}" presName="spaceRect" presStyleCnt="0"/>
      <dgm:spPr/>
    </dgm:pt>
    <dgm:pt modelId="{05E96815-9769-404B-903D-A9AFD6F15334}" type="pres">
      <dgm:prSet presAssocID="{4DA24A96-8438-4BB1-88DA-F43E1C4A4251}" presName="textRect" presStyleLbl="revTx" presStyleIdx="3" presStyleCnt="4">
        <dgm:presLayoutVars>
          <dgm:chMax val="1"/>
          <dgm:chPref val="1"/>
        </dgm:presLayoutVars>
      </dgm:prSet>
      <dgm:spPr/>
    </dgm:pt>
  </dgm:ptLst>
  <dgm:cxnLst>
    <dgm:cxn modelId="{D6ADAD04-8F59-4479-A573-92FECD82991A}" type="presOf" srcId="{0BE07B73-3178-4B48-97C8-346F29651B33}" destId="{6486E369-6472-41BF-BC2D-DA9B683137DC}" srcOrd="0" destOrd="0" presId="urn:microsoft.com/office/officeart/2018/2/layout/IconCircleList"/>
    <dgm:cxn modelId="{10494D09-4582-4E2E-A289-A2452CB21643}" type="presOf" srcId="{1F5C7C84-8DC0-4F3D-9999-6B5FA8B401F0}" destId="{2D452C32-8FFB-4FB9-8A51-E8084706785A}" srcOrd="0" destOrd="0" presId="urn:microsoft.com/office/officeart/2018/2/layout/IconCircleList"/>
    <dgm:cxn modelId="{AB82181F-9B07-456B-AB8D-4EA57A7ECAFE}" type="presOf" srcId="{A0F0A8AF-10E9-43EE-A365-4E9717E069B4}" destId="{8BA4B54C-1A78-4409-ACAB-B92F6706A69F}" srcOrd="0" destOrd="0" presId="urn:microsoft.com/office/officeart/2018/2/layout/IconCircleList"/>
    <dgm:cxn modelId="{BAEED15E-22A0-4892-AF7A-029427F30F42}" type="presOf" srcId="{604E5E5B-C6BD-4D85-A6FB-050A54A577B4}" destId="{861B423F-2D0C-43D1-A899-4138C36D619B}" srcOrd="0" destOrd="0" presId="urn:microsoft.com/office/officeart/2018/2/layout/IconCircleList"/>
    <dgm:cxn modelId="{1ED5C753-B4F3-4162-BE7F-481B6E902399}" type="presOf" srcId="{53920564-996E-4FF6-904E-13BD68D6258F}" destId="{963830BC-EEB8-49E2-A12F-864AE55DA151}" srcOrd="0" destOrd="0" presId="urn:microsoft.com/office/officeart/2018/2/layout/IconCircleList"/>
    <dgm:cxn modelId="{F3F48482-C17D-472E-A0CE-F2B9D79CE4FC}" type="presOf" srcId="{4D8B4088-0674-4634-AE85-3EA7D57EA598}" destId="{83368238-7E08-4AA5-A976-A4AD24DE6098}" srcOrd="0" destOrd="0" presId="urn:microsoft.com/office/officeart/2018/2/layout/IconCircleList"/>
    <dgm:cxn modelId="{F2072A89-D7F1-48B4-A9A3-E8F5DD6D9F7F}" srcId="{0BE07B73-3178-4B48-97C8-346F29651B33}" destId="{4DA24A96-8438-4BB1-88DA-F43E1C4A4251}" srcOrd="3" destOrd="0" parTransId="{78466F7F-E98A-4B79-B1CF-1E3080A02212}" sibTransId="{BAF2F8EC-A145-44AB-B984-310438D63C96}"/>
    <dgm:cxn modelId="{90500FBC-EF50-4DF5-8D0C-F0149DD5718A}" type="presOf" srcId="{4DA24A96-8438-4BB1-88DA-F43E1C4A4251}" destId="{05E96815-9769-404B-903D-A9AFD6F15334}" srcOrd="0" destOrd="0" presId="urn:microsoft.com/office/officeart/2018/2/layout/IconCircleList"/>
    <dgm:cxn modelId="{0587E3CB-6851-49BA-8547-ADD192E9B6E0}" srcId="{0BE07B73-3178-4B48-97C8-346F29651B33}" destId="{A0F0A8AF-10E9-43EE-A365-4E9717E069B4}" srcOrd="2" destOrd="0" parTransId="{3DFFADA5-F5D5-4818-A344-6D79BCC1B043}" sibTransId="{50BEB341-954A-4AD0-BCA9-C09B9520E570}"/>
    <dgm:cxn modelId="{E90909D2-7A01-480C-9A87-37B53F7289BC}" srcId="{0BE07B73-3178-4B48-97C8-346F29651B33}" destId="{1F5C7C84-8DC0-4F3D-9999-6B5FA8B401F0}" srcOrd="1" destOrd="0" parTransId="{0746F940-CC68-4894-89DA-FB541E16B60F}" sibTransId="{53920564-996E-4FF6-904E-13BD68D6258F}"/>
    <dgm:cxn modelId="{49D8F4E1-43BE-4600-B083-9583AF4997E5}" type="presOf" srcId="{50BEB341-954A-4AD0-BCA9-C09B9520E570}" destId="{773DF807-675F-42BA-9C71-ED5B2E390AE3}" srcOrd="0" destOrd="0" presId="urn:microsoft.com/office/officeart/2018/2/layout/IconCircleList"/>
    <dgm:cxn modelId="{EAEDACFE-D817-436E-AE12-B08AE7699185}" srcId="{0BE07B73-3178-4B48-97C8-346F29651B33}" destId="{4D8B4088-0674-4634-AE85-3EA7D57EA598}" srcOrd="0" destOrd="0" parTransId="{0FA29FA1-C1D4-4D59-9290-46D82305D9B3}" sibTransId="{604E5E5B-C6BD-4D85-A6FB-050A54A577B4}"/>
    <dgm:cxn modelId="{B96983D8-E9CB-4E8D-8352-39C1CECFD9C6}" type="presParOf" srcId="{6486E369-6472-41BF-BC2D-DA9B683137DC}" destId="{3974DBCB-1193-4AF9-8196-86BE05F821B9}" srcOrd="0" destOrd="0" presId="urn:microsoft.com/office/officeart/2018/2/layout/IconCircleList"/>
    <dgm:cxn modelId="{C34F4A14-1A86-4205-B412-31AABE56BDFA}" type="presParOf" srcId="{3974DBCB-1193-4AF9-8196-86BE05F821B9}" destId="{2EDDBAA7-933B-49B3-81AF-B7C8A4657BE4}" srcOrd="0" destOrd="0" presId="urn:microsoft.com/office/officeart/2018/2/layout/IconCircleList"/>
    <dgm:cxn modelId="{B8D9FE03-6AAF-4E22-B623-70C0EE5B018B}" type="presParOf" srcId="{2EDDBAA7-933B-49B3-81AF-B7C8A4657BE4}" destId="{DA68D358-4E60-4665-B26E-7C78F3D15E82}" srcOrd="0" destOrd="0" presId="urn:microsoft.com/office/officeart/2018/2/layout/IconCircleList"/>
    <dgm:cxn modelId="{22199AB6-6492-4401-91DC-03A14E95E50E}" type="presParOf" srcId="{2EDDBAA7-933B-49B3-81AF-B7C8A4657BE4}" destId="{BA0AFA02-31EF-4E5E-B095-9C1573923C65}" srcOrd="1" destOrd="0" presId="urn:microsoft.com/office/officeart/2018/2/layout/IconCircleList"/>
    <dgm:cxn modelId="{E2BFFCDE-4C76-49C3-BBC9-0A7FC4A1BA71}" type="presParOf" srcId="{2EDDBAA7-933B-49B3-81AF-B7C8A4657BE4}" destId="{755D52F3-A762-40E8-9671-685CB36021FE}" srcOrd="2" destOrd="0" presId="urn:microsoft.com/office/officeart/2018/2/layout/IconCircleList"/>
    <dgm:cxn modelId="{ED881500-1B26-4404-8524-2D077DF722FF}" type="presParOf" srcId="{2EDDBAA7-933B-49B3-81AF-B7C8A4657BE4}" destId="{83368238-7E08-4AA5-A976-A4AD24DE6098}" srcOrd="3" destOrd="0" presId="urn:microsoft.com/office/officeart/2018/2/layout/IconCircleList"/>
    <dgm:cxn modelId="{F84541A5-8E6D-4343-95DE-09CBF220FD9C}" type="presParOf" srcId="{3974DBCB-1193-4AF9-8196-86BE05F821B9}" destId="{861B423F-2D0C-43D1-A899-4138C36D619B}" srcOrd="1" destOrd="0" presId="urn:microsoft.com/office/officeart/2018/2/layout/IconCircleList"/>
    <dgm:cxn modelId="{EB58C134-AE55-4068-8CB3-E76275520750}" type="presParOf" srcId="{3974DBCB-1193-4AF9-8196-86BE05F821B9}" destId="{A05D723D-BED0-470E-B5EB-BF2916BA4413}" srcOrd="2" destOrd="0" presId="urn:microsoft.com/office/officeart/2018/2/layout/IconCircleList"/>
    <dgm:cxn modelId="{B9D20990-35F2-4F1D-BD09-98BF78AB049C}" type="presParOf" srcId="{A05D723D-BED0-470E-B5EB-BF2916BA4413}" destId="{02FC0D90-AD88-461D-B20B-6FB5BBBCFBF7}" srcOrd="0" destOrd="0" presId="urn:microsoft.com/office/officeart/2018/2/layout/IconCircleList"/>
    <dgm:cxn modelId="{87E2EF79-5620-4616-A7D1-3AE81B33A8DE}" type="presParOf" srcId="{A05D723D-BED0-470E-B5EB-BF2916BA4413}" destId="{5DA7BECC-240C-4488-9FBC-497DD4CDA4EE}" srcOrd="1" destOrd="0" presId="urn:microsoft.com/office/officeart/2018/2/layout/IconCircleList"/>
    <dgm:cxn modelId="{DDC3A49A-36FE-4BFD-A952-ED3EEEEDAA72}" type="presParOf" srcId="{A05D723D-BED0-470E-B5EB-BF2916BA4413}" destId="{F231EF87-28F7-4F58-811F-A32741C94AD3}" srcOrd="2" destOrd="0" presId="urn:microsoft.com/office/officeart/2018/2/layout/IconCircleList"/>
    <dgm:cxn modelId="{25AB692B-0E16-4150-A28B-CEAECCBAA0E8}" type="presParOf" srcId="{A05D723D-BED0-470E-B5EB-BF2916BA4413}" destId="{2D452C32-8FFB-4FB9-8A51-E8084706785A}" srcOrd="3" destOrd="0" presId="urn:microsoft.com/office/officeart/2018/2/layout/IconCircleList"/>
    <dgm:cxn modelId="{94E9220D-30D7-4EF8-BF92-7369D3044947}" type="presParOf" srcId="{3974DBCB-1193-4AF9-8196-86BE05F821B9}" destId="{963830BC-EEB8-49E2-A12F-864AE55DA151}" srcOrd="3" destOrd="0" presId="urn:microsoft.com/office/officeart/2018/2/layout/IconCircleList"/>
    <dgm:cxn modelId="{CD808086-5192-47FA-8117-DEBB29EE3F85}" type="presParOf" srcId="{3974DBCB-1193-4AF9-8196-86BE05F821B9}" destId="{8CCA7B7A-C3FC-4F40-BCC7-AA9F4A8D3DAF}" srcOrd="4" destOrd="0" presId="urn:microsoft.com/office/officeart/2018/2/layout/IconCircleList"/>
    <dgm:cxn modelId="{C106AC73-BBED-434F-B7D6-D9893C6F3062}" type="presParOf" srcId="{8CCA7B7A-C3FC-4F40-BCC7-AA9F4A8D3DAF}" destId="{8B89A86F-C010-4790-9944-139DD43C60CA}" srcOrd="0" destOrd="0" presId="urn:microsoft.com/office/officeart/2018/2/layout/IconCircleList"/>
    <dgm:cxn modelId="{1499A3A1-8532-4C97-8350-2150A45207B2}" type="presParOf" srcId="{8CCA7B7A-C3FC-4F40-BCC7-AA9F4A8D3DAF}" destId="{C003E47B-3A48-4129-B716-7F9F28D82835}" srcOrd="1" destOrd="0" presId="urn:microsoft.com/office/officeart/2018/2/layout/IconCircleList"/>
    <dgm:cxn modelId="{D0E434F2-0CAB-47AC-87CC-02DE66C20F2E}" type="presParOf" srcId="{8CCA7B7A-C3FC-4F40-BCC7-AA9F4A8D3DAF}" destId="{188342A0-7C2A-4EA4-A241-21ADC9DFB633}" srcOrd="2" destOrd="0" presId="urn:microsoft.com/office/officeart/2018/2/layout/IconCircleList"/>
    <dgm:cxn modelId="{B913D910-A5BC-4939-872F-5660FE366622}" type="presParOf" srcId="{8CCA7B7A-C3FC-4F40-BCC7-AA9F4A8D3DAF}" destId="{8BA4B54C-1A78-4409-ACAB-B92F6706A69F}" srcOrd="3" destOrd="0" presId="urn:microsoft.com/office/officeart/2018/2/layout/IconCircleList"/>
    <dgm:cxn modelId="{6C123F3A-E96A-456C-BD0C-39DA3F97D6EF}" type="presParOf" srcId="{3974DBCB-1193-4AF9-8196-86BE05F821B9}" destId="{773DF807-675F-42BA-9C71-ED5B2E390AE3}" srcOrd="5" destOrd="0" presId="urn:microsoft.com/office/officeart/2018/2/layout/IconCircleList"/>
    <dgm:cxn modelId="{1BE554E4-A5FE-4141-8AE9-69A9A3CF0D66}" type="presParOf" srcId="{3974DBCB-1193-4AF9-8196-86BE05F821B9}" destId="{A4B34998-1496-43CC-8CA8-2232A3AE732B}" srcOrd="6" destOrd="0" presId="urn:microsoft.com/office/officeart/2018/2/layout/IconCircleList"/>
    <dgm:cxn modelId="{531624DE-F9C8-4F59-A614-86BD045A069D}" type="presParOf" srcId="{A4B34998-1496-43CC-8CA8-2232A3AE732B}" destId="{408DEE6A-0204-4796-AA0C-DBF5184551A0}" srcOrd="0" destOrd="0" presId="urn:microsoft.com/office/officeart/2018/2/layout/IconCircleList"/>
    <dgm:cxn modelId="{026D2A90-ABB1-4F0E-85DE-809B7A4CE46B}" type="presParOf" srcId="{A4B34998-1496-43CC-8CA8-2232A3AE732B}" destId="{9B857655-6B2E-4C2C-89C0-1C0B00D6D3A8}" srcOrd="1" destOrd="0" presId="urn:microsoft.com/office/officeart/2018/2/layout/IconCircleList"/>
    <dgm:cxn modelId="{F99BC6B1-E764-4498-8CE2-D29DCCA610B9}" type="presParOf" srcId="{A4B34998-1496-43CC-8CA8-2232A3AE732B}" destId="{38EE7805-CB0B-4158-9BFB-60D8EC0A98D4}" srcOrd="2" destOrd="0" presId="urn:microsoft.com/office/officeart/2018/2/layout/IconCircleList"/>
    <dgm:cxn modelId="{426A7E47-88C1-44A6-B0A5-9B4837336ED7}" type="presParOf" srcId="{A4B34998-1496-43CC-8CA8-2232A3AE732B}" destId="{05E96815-9769-404B-903D-A9AFD6F1533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6FBCF-AB82-493A-B678-BCF9B6B7679B}">
      <dsp:nvSpPr>
        <dsp:cNvPr id="0" name=""/>
        <dsp:cNvSpPr/>
      </dsp:nvSpPr>
      <dsp:spPr>
        <a:xfrm>
          <a:off x="0" y="717"/>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A32E9B-9BD8-4DDA-8727-DCCB5347D5ED}">
      <dsp:nvSpPr>
        <dsp:cNvPr id="0" name=""/>
        <dsp:cNvSpPr/>
      </dsp:nvSpPr>
      <dsp:spPr>
        <a:xfrm>
          <a:off x="507973" y="378548"/>
          <a:ext cx="923587" cy="923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818BF5-3B1C-414A-95DE-6B01936E8EC5}">
      <dsp:nvSpPr>
        <dsp:cNvPr id="0" name=""/>
        <dsp:cNvSpPr/>
      </dsp:nvSpPr>
      <dsp:spPr>
        <a:xfrm>
          <a:off x="1939533" y="717"/>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933450">
            <a:lnSpc>
              <a:spcPct val="100000"/>
            </a:lnSpc>
            <a:spcBef>
              <a:spcPct val="0"/>
            </a:spcBef>
            <a:spcAft>
              <a:spcPct val="35000"/>
            </a:spcAft>
            <a:buNone/>
          </a:pPr>
          <a:r>
            <a:rPr lang="en-US" sz="2100" kern="1200" dirty="0"/>
            <a:t>Designed as a collaborative learning network, not a competitive grant.</a:t>
          </a:r>
        </a:p>
      </dsp:txBody>
      <dsp:txXfrm>
        <a:off x="1939533" y="717"/>
        <a:ext cx="4362067" cy="1679249"/>
      </dsp:txXfrm>
    </dsp:sp>
    <dsp:sp modelId="{6351DE90-C95B-4FE2-9362-D80EF0629043}">
      <dsp:nvSpPr>
        <dsp:cNvPr id="0" name=""/>
        <dsp:cNvSpPr/>
      </dsp:nvSpPr>
      <dsp:spPr>
        <a:xfrm>
          <a:off x="0" y="2099779"/>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4C9208-ACAC-4375-94C1-28DE32A761AA}">
      <dsp:nvSpPr>
        <dsp:cNvPr id="0" name=""/>
        <dsp:cNvSpPr/>
      </dsp:nvSpPr>
      <dsp:spPr>
        <a:xfrm>
          <a:off x="507973" y="2477610"/>
          <a:ext cx="923587" cy="923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55CF60-0E40-4B22-8579-C64599E04EE7}">
      <dsp:nvSpPr>
        <dsp:cNvPr id="0" name=""/>
        <dsp:cNvSpPr/>
      </dsp:nvSpPr>
      <dsp:spPr>
        <a:xfrm>
          <a:off x="1939533" y="2099779"/>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933450">
            <a:lnSpc>
              <a:spcPct val="100000"/>
            </a:lnSpc>
            <a:spcBef>
              <a:spcPct val="0"/>
            </a:spcBef>
            <a:spcAft>
              <a:spcPct val="35000"/>
            </a:spcAft>
            <a:buNone/>
          </a:pPr>
          <a:r>
            <a:rPr lang="en-US" sz="2100" b="0" i="0" kern="1200"/>
            <a:t>Created structured opportunities for the six colleges to share strategies, troubleshoot together, and build on each other’s ideas.</a:t>
          </a:r>
          <a:endParaRPr lang="en-US" sz="2100" kern="1200"/>
        </a:p>
      </dsp:txBody>
      <dsp:txXfrm>
        <a:off x="1939533" y="2099779"/>
        <a:ext cx="4362067" cy="1679249"/>
      </dsp:txXfrm>
    </dsp:sp>
    <dsp:sp modelId="{C484DED9-2EAD-4134-974D-58E9D791271F}">
      <dsp:nvSpPr>
        <dsp:cNvPr id="0" name=""/>
        <dsp:cNvSpPr/>
      </dsp:nvSpPr>
      <dsp:spPr>
        <a:xfrm>
          <a:off x="0" y="4198841"/>
          <a:ext cx="6301601" cy="167924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3A2713-8225-4DE2-99DF-7281B93EB4F8}">
      <dsp:nvSpPr>
        <dsp:cNvPr id="0" name=""/>
        <dsp:cNvSpPr/>
      </dsp:nvSpPr>
      <dsp:spPr>
        <a:xfrm>
          <a:off x="507973" y="4576672"/>
          <a:ext cx="923587" cy="923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B0EEB2-C50B-4852-AF65-9B35C4B8E691}">
      <dsp:nvSpPr>
        <dsp:cNvPr id="0" name=""/>
        <dsp:cNvSpPr/>
      </dsp:nvSpPr>
      <dsp:spPr>
        <a:xfrm>
          <a:off x="1939533" y="4198841"/>
          <a:ext cx="4362067" cy="1679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21" tIns="177721" rIns="177721" bIns="177721" numCol="1" spcCol="1270" anchor="ctr" anchorCtr="0">
          <a:noAutofit/>
        </a:bodyPr>
        <a:lstStyle/>
        <a:p>
          <a:pPr marL="0" lvl="0" indent="0" algn="l" defTabSz="933450">
            <a:lnSpc>
              <a:spcPct val="100000"/>
            </a:lnSpc>
            <a:spcBef>
              <a:spcPct val="0"/>
            </a:spcBef>
            <a:spcAft>
              <a:spcPct val="35000"/>
            </a:spcAft>
            <a:buNone/>
          </a:pPr>
          <a:r>
            <a:rPr lang="en-US" sz="2100" b="0" i="0" kern="1200"/>
            <a:t>Produced outcomes that you wouldn’t get from a competitive grant model.</a:t>
          </a:r>
          <a:endParaRPr lang="en-US" sz="2100" kern="1200"/>
        </a:p>
      </dsp:txBody>
      <dsp:txXfrm>
        <a:off x="1939533" y="4198841"/>
        <a:ext cx="4362067" cy="16792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66895-F9D9-4CC1-832B-9F67562096F1}">
      <dsp:nvSpPr>
        <dsp:cNvPr id="0" name=""/>
        <dsp:cNvSpPr/>
      </dsp:nvSpPr>
      <dsp:spPr>
        <a:xfrm>
          <a:off x="830" y="148803"/>
          <a:ext cx="3363366" cy="403604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155700">
            <a:lnSpc>
              <a:spcPct val="90000"/>
            </a:lnSpc>
            <a:spcBef>
              <a:spcPct val="0"/>
            </a:spcBef>
            <a:spcAft>
              <a:spcPct val="35000"/>
            </a:spcAft>
            <a:buNone/>
          </a:pPr>
          <a:r>
            <a:rPr lang="en-US" sz="2600" b="1" kern="1200"/>
            <a:t>This work requires dedicated staff, not add-on roles</a:t>
          </a:r>
        </a:p>
      </dsp:txBody>
      <dsp:txXfrm>
        <a:off x="830" y="1763219"/>
        <a:ext cx="3363366" cy="2421624"/>
      </dsp:txXfrm>
    </dsp:sp>
    <dsp:sp modelId="{F917663D-42C0-499F-A032-19AAD668C284}">
      <dsp:nvSpPr>
        <dsp:cNvPr id="0" name=""/>
        <dsp:cNvSpPr/>
      </dsp:nvSpPr>
      <dsp:spPr>
        <a:xfrm>
          <a:off x="830" y="148803"/>
          <a:ext cx="3363366" cy="161441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32226" tIns="165100" rIns="332226"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30" y="148803"/>
        <a:ext cx="3363366" cy="1614416"/>
      </dsp:txXfrm>
    </dsp:sp>
    <dsp:sp modelId="{0B15E73A-22B2-4298-9F91-7F77BEA48054}">
      <dsp:nvSpPr>
        <dsp:cNvPr id="0" name=""/>
        <dsp:cNvSpPr/>
      </dsp:nvSpPr>
      <dsp:spPr>
        <a:xfrm>
          <a:off x="3633266" y="148803"/>
          <a:ext cx="3363366" cy="403604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155700">
            <a:lnSpc>
              <a:spcPct val="90000"/>
            </a:lnSpc>
            <a:spcBef>
              <a:spcPct val="0"/>
            </a:spcBef>
            <a:spcAft>
              <a:spcPct val="35000"/>
            </a:spcAft>
            <a:buNone/>
          </a:pPr>
          <a:r>
            <a:rPr lang="en-US" sz="2600" b="1" kern="1200"/>
            <a:t>Student voice and peer models are must-haves, not optional</a:t>
          </a:r>
        </a:p>
      </dsp:txBody>
      <dsp:txXfrm>
        <a:off x="3633266" y="1763219"/>
        <a:ext cx="3363366" cy="2421624"/>
      </dsp:txXfrm>
    </dsp:sp>
    <dsp:sp modelId="{D1D00973-CD5F-4537-A8C8-DB18FFD28AC9}">
      <dsp:nvSpPr>
        <dsp:cNvPr id="0" name=""/>
        <dsp:cNvSpPr/>
      </dsp:nvSpPr>
      <dsp:spPr>
        <a:xfrm>
          <a:off x="3633266" y="148803"/>
          <a:ext cx="3363366" cy="161441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32226" tIns="165100" rIns="332226"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633266" y="148803"/>
        <a:ext cx="3363366" cy="1614416"/>
      </dsp:txXfrm>
    </dsp:sp>
    <dsp:sp modelId="{9F6DDE27-58BA-4262-B9CC-DFDC7CA34BE1}">
      <dsp:nvSpPr>
        <dsp:cNvPr id="0" name=""/>
        <dsp:cNvSpPr/>
      </dsp:nvSpPr>
      <dsp:spPr>
        <a:xfrm>
          <a:off x="7265702" y="148803"/>
          <a:ext cx="3363366" cy="403604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800100">
            <a:lnSpc>
              <a:spcPct val="90000"/>
            </a:lnSpc>
            <a:spcBef>
              <a:spcPct val="0"/>
            </a:spcBef>
            <a:spcAft>
              <a:spcPct val="35000"/>
            </a:spcAft>
            <a:buNone/>
          </a:pPr>
          <a:r>
            <a:rPr lang="en-US" sz="2600" b="1" kern="1200" dirty="0">
              <a:latin typeface="Calibri" panose="020F0502020204030204"/>
              <a:ea typeface="+mn-ea"/>
              <a:cs typeface="+mn-cs"/>
            </a:rPr>
            <a:t>Community partnerships are strong in connecting students to services.</a:t>
          </a:r>
        </a:p>
      </dsp:txBody>
      <dsp:txXfrm>
        <a:off x="7265702" y="1763219"/>
        <a:ext cx="3363366" cy="2421624"/>
      </dsp:txXfrm>
    </dsp:sp>
    <dsp:sp modelId="{9D42245C-61EE-41B2-85A5-717502242743}">
      <dsp:nvSpPr>
        <dsp:cNvPr id="0" name=""/>
        <dsp:cNvSpPr/>
      </dsp:nvSpPr>
      <dsp:spPr>
        <a:xfrm>
          <a:off x="7265702" y="148803"/>
          <a:ext cx="3363366" cy="161441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32226" tIns="165100" rIns="332226"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265702" y="148803"/>
        <a:ext cx="3363366" cy="16144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8D358-4E60-4665-B26E-7C78F3D15E82}">
      <dsp:nvSpPr>
        <dsp:cNvPr id="0" name=""/>
        <dsp:cNvSpPr/>
      </dsp:nvSpPr>
      <dsp:spPr>
        <a:xfrm>
          <a:off x="231712" y="452547"/>
          <a:ext cx="1345916" cy="134591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0AFA02-31EF-4E5E-B095-9C1573923C65}">
      <dsp:nvSpPr>
        <dsp:cNvPr id="0" name=""/>
        <dsp:cNvSpPr/>
      </dsp:nvSpPr>
      <dsp:spPr>
        <a:xfrm>
          <a:off x="514355" y="735190"/>
          <a:ext cx="780631" cy="7806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368238-7E08-4AA5-A976-A4AD24DE6098}">
      <dsp:nvSpPr>
        <dsp:cNvPr id="0" name=""/>
        <dsp:cNvSpPr/>
      </dsp:nvSpPr>
      <dsp:spPr>
        <a:xfrm>
          <a:off x="1866039" y="452547"/>
          <a:ext cx="3172516" cy="1345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dirty="0"/>
            <a:t>Elevate holistic student support in the 2040 Attainment Goal Framework. </a:t>
          </a:r>
        </a:p>
      </dsp:txBody>
      <dsp:txXfrm>
        <a:off x="1866039" y="452547"/>
        <a:ext cx="3172516" cy="1345916"/>
      </dsp:txXfrm>
    </dsp:sp>
    <dsp:sp modelId="{02FC0D90-AD88-461D-B20B-6FB5BBBCFBF7}">
      <dsp:nvSpPr>
        <dsp:cNvPr id="0" name=""/>
        <dsp:cNvSpPr/>
      </dsp:nvSpPr>
      <dsp:spPr>
        <a:xfrm>
          <a:off x="5591343" y="452547"/>
          <a:ext cx="1345916" cy="134591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A7BECC-240C-4488-9FBC-497DD4CDA4EE}">
      <dsp:nvSpPr>
        <dsp:cNvPr id="0" name=""/>
        <dsp:cNvSpPr/>
      </dsp:nvSpPr>
      <dsp:spPr>
        <a:xfrm>
          <a:off x="5873985" y="735190"/>
          <a:ext cx="780631" cy="7806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452C32-8FFB-4FB9-8A51-E8084706785A}">
      <dsp:nvSpPr>
        <dsp:cNvPr id="0" name=""/>
        <dsp:cNvSpPr/>
      </dsp:nvSpPr>
      <dsp:spPr>
        <a:xfrm>
          <a:off x="7225670" y="452547"/>
          <a:ext cx="3172516" cy="1345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dirty="0"/>
            <a:t>Make the Hunger-Free Campus grant permanent and grow the funding pool.</a:t>
          </a:r>
        </a:p>
      </dsp:txBody>
      <dsp:txXfrm>
        <a:off x="7225670" y="452547"/>
        <a:ext cx="3172516" cy="1345916"/>
      </dsp:txXfrm>
    </dsp:sp>
    <dsp:sp modelId="{8B89A86F-C010-4790-9944-139DD43C60CA}">
      <dsp:nvSpPr>
        <dsp:cNvPr id="0" name=""/>
        <dsp:cNvSpPr/>
      </dsp:nvSpPr>
      <dsp:spPr>
        <a:xfrm>
          <a:off x="231712" y="2535184"/>
          <a:ext cx="1345916" cy="134591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03E47B-3A48-4129-B716-7F9F28D82835}">
      <dsp:nvSpPr>
        <dsp:cNvPr id="0" name=""/>
        <dsp:cNvSpPr/>
      </dsp:nvSpPr>
      <dsp:spPr>
        <a:xfrm>
          <a:off x="514355" y="2817826"/>
          <a:ext cx="780631" cy="7806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A4B54C-1A78-4409-ACAB-B92F6706A69F}">
      <dsp:nvSpPr>
        <dsp:cNvPr id="0" name=""/>
        <dsp:cNvSpPr/>
      </dsp:nvSpPr>
      <dsp:spPr>
        <a:xfrm>
          <a:off x="1866039" y="2535184"/>
          <a:ext cx="3172516" cy="1345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dirty="0"/>
            <a:t>Create a dedicated state funding stream for basic needs coordination positions.</a:t>
          </a:r>
        </a:p>
      </dsp:txBody>
      <dsp:txXfrm>
        <a:off x="1866039" y="2535184"/>
        <a:ext cx="3172516" cy="1345916"/>
      </dsp:txXfrm>
    </dsp:sp>
    <dsp:sp modelId="{408DEE6A-0204-4796-AA0C-DBF5184551A0}">
      <dsp:nvSpPr>
        <dsp:cNvPr id="0" name=""/>
        <dsp:cNvSpPr/>
      </dsp:nvSpPr>
      <dsp:spPr>
        <a:xfrm>
          <a:off x="5591343" y="2535184"/>
          <a:ext cx="1345916" cy="134591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857655-6B2E-4C2C-89C0-1C0B00D6D3A8}">
      <dsp:nvSpPr>
        <dsp:cNvPr id="0" name=""/>
        <dsp:cNvSpPr/>
      </dsp:nvSpPr>
      <dsp:spPr>
        <a:xfrm>
          <a:off x="5873985" y="2817826"/>
          <a:ext cx="780631" cy="7806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E96815-9769-404B-903D-A9AFD6F15334}">
      <dsp:nvSpPr>
        <dsp:cNvPr id="0" name=""/>
        <dsp:cNvSpPr/>
      </dsp:nvSpPr>
      <dsp:spPr>
        <a:xfrm>
          <a:off x="7225670" y="2535184"/>
          <a:ext cx="3172516" cy="1345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dirty="0"/>
            <a:t>Invest in a shared data infrastructure across New Jersey community colleges. </a:t>
          </a:r>
        </a:p>
      </dsp:txBody>
      <dsp:txXfrm>
        <a:off x="7225670" y="2535184"/>
        <a:ext cx="3172516" cy="13459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4311C9-8C91-8349-BCEB-BF718D95EE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4F39C1C-60F0-A143-8F58-19D3AAD5E1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5B5B384-BB8E-6E40-A30B-214EB783D698}" type="datetimeFigureOut">
              <a:rPr lang="en-US" smtClean="0"/>
              <a:t>6/9/2026</a:t>
            </a:fld>
            <a:endParaRPr lang="en-US"/>
          </a:p>
        </p:txBody>
      </p:sp>
      <p:sp>
        <p:nvSpPr>
          <p:cNvPr id="4" name="Footer Placeholder 3">
            <a:extLst>
              <a:ext uri="{FF2B5EF4-FFF2-40B4-BE49-F238E27FC236}">
                <a16:creationId xmlns:a16="http://schemas.microsoft.com/office/drawing/2014/main" id="{7DF8AFF6-A982-614E-926F-1B318DEAF0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33103E5-010B-9A48-B389-C9D955AF99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5154C6-3F6C-6748-A461-E2EC67BB0198}" type="slidenum">
              <a:rPr lang="en-US" smtClean="0"/>
              <a:t>‹#›</a:t>
            </a:fld>
            <a:endParaRPr lang="en-US"/>
          </a:p>
        </p:txBody>
      </p:sp>
    </p:spTree>
    <p:extLst>
      <p:ext uri="{BB962C8B-B14F-4D97-AF65-F5344CB8AC3E}">
        <p14:creationId xmlns:p14="http://schemas.microsoft.com/office/powerpoint/2010/main" val="3309641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09E369-E4BA-DB4A-8EBF-838D89A4DB69}"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AEA3F0-3D97-BC48-9F9A-9F6D24EA782D}" type="slidenum">
              <a:rPr lang="en-US" smtClean="0"/>
              <a:t>‹#›</a:t>
            </a:fld>
            <a:endParaRPr lang="en-US"/>
          </a:p>
        </p:txBody>
      </p:sp>
    </p:spTree>
    <p:extLst>
      <p:ext uri="{BB962C8B-B14F-4D97-AF65-F5344CB8AC3E}">
        <p14:creationId xmlns:p14="http://schemas.microsoft.com/office/powerpoint/2010/main" val="877706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1</a:t>
            </a:fld>
            <a:endParaRPr lang="en-US"/>
          </a:p>
        </p:txBody>
      </p:sp>
    </p:spTree>
    <p:extLst>
      <p:ext uri="{BB962C8B-B14F-4D97-AF65-F5344CB8AC3E}">
        <p14:creationId xmlns:p14="http://schemas.microsoft.com/office/powerpoint/2010/main" val="2398650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27D6-97FC-0D10-DD24-A801B3923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DED52-DE18-A756-B117-20E9C02E50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73E53-1BFF-71AD-E349-A0AD637E149E}"/>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21917A0C-9FB5-B84B-09C0-CF6671C477A9}"/>
              </a:ext>
            </a:extLst>
          </p:cNvPr>
          <p:cNvSpPr>
            <a:spLocks noGrp="1"/>
          </p:cNvSpPr>
          <p:nvPr>
            <p:ph type="sldNum" sz="quarter" idx="5"/>
          </p:nvPr>
        </p:nvSpPr>
        <p:spPr/>
        <p:txBody>
          <a:bodyPr/>
          <a:lstStyle/>
          <a:p>
            <a:fld id="{59AEA3F0-3D97-BC48-9F9A-9F6D24EA782D}" type="slidenum">
              <a:rPr lang="en-US" smtClean="0"/>
              <a:t>10</a:t>
            </a:fld>
            <a:endParaRPr lang="en-US"/>
          </a:p>
        </p:txBody>
      </p:sp>
    </p:spTree>
    <p:extLst>
      <p:ext uri="{BB962C8B-B14F-4D97-AF65-F5344CB8AC3E}">
        <p14:creationId xmlns:p14="http://schemas.microsoft.com/office/powerpoint/2010/main" val="3260983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11</a:t>
            </a:fld>
            <a:endParaRPr lang="en-US"/>
          </a:p>
        </p:txBody>
      </p:sp>
    </p:spTree>
    <p:extLst>
      <p:ext uri="{BB962C8B-B14F-4D97-AF65-F5344CB8AC3E}">
        <p14:creationId xmlns:p14="http://schemas.microsoft.com/office/powerpoint/2010/main" val="4151739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59AEA3F0-3D97-BC48-9F9A-9F6D24EA782D}" type="slidenum">
              <a:rPr lang="en-US" smtClean="0"/>
              <a:t>12</a:t>
            </a:fld>
            <a:endParaRPr lang="en-US"/>
          </a:p>
        </p:txBody>
      </p:sp>
    </p:spTree>
    <p:extLst>
      <p:ext uri="{BB962C8B-B14F-4D97-AF65-F5344CB8AC3E}">
        <p14:creationId xmlns:p14="http://schemas.microsoft.com/office/powerpoint/2010/main" val="2470405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2</a:t>
            </a:fld>
            <a:endParaRPr lang="en-US"/>
          </a:p>
        </p:txBody>
      </p:sp>
    </p:spTree>
    <p:extLst>
      <p:ext uri="{BB962C8B-B14F-4D97-AF65-F5344CB8AC3E}">
        <p14:creationId xmlns:p14="http://schemas.microsoft.com/office/powerpoint/2010/main" val="2711157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59AEA3F0-3D97-BC48-9F9A-9F6D24EA782D}" type="slidenum">
              <a:rPr lang="en-US" smtClean="0"/>
              <a:t>3</a:t>
            </a:fld>
            <a:endParaRPr lang="en-US"/>
          </a:p>
        </p:txBody>
      </p:sp>
    </p:spTree>
    <p:extLst>
      <p:ext uri="{BB962C8B-B14F-4D97-AF65-F5344CB8AC3E}">
        <p14:creationId xmlns:p14="http://schemas.microsoft.com/office/powerpoint/2010/main" val="1911536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4</a:t>
            </a:fld>
            <a:endParaRPr lang="en-US"/>
          </a:p>
        </p:txBody>
      </p:sp>
    </p:spTree>
    <p:extLst>
      <p:ext uri="{BB962C8B-B14F-4D97-AF65-F5344CB8AC3E}">
        <p14:creationId xmlns:p14="http://schemas.microsoft.com/office/powerpoint/2010/main" val="302996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5</a:t>
            </a:fld>
            <a:endParaRPr lang="en-US"/>
          </a:p>
        </p:txBody>
      </p:sp>
    </p:spTree>
    <p:extLst>
      <p:ext uri="{BB962C8B-B14F-4D97-AF65-F5344CB8AC3E}">
        <p14:creationId xmlns:p14="http://schemas.microsoft.com/office/powerpoint/2010/main" val="3060238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The work was guided and structured through a community of practice model.</a:t>
            </a:r>
          </a:p>
          <a:p>
            <a:endParaRPr lang="en-US" dirty="0"/>
          </a:p>
          <a:p>
            <a:pPr marL="800100" lvl="1" indent="-342900">
              <a:buFont typeface="Arial" panose="020B0604020202020204" pitchFamily="34" charset="0"/>
              <a:buChar char="•"/>
            </a:pPr>
            <a:r>
              <a:rPr lang="en-US" sz="2000" b="1" dirty="0"/>
              <a:t>Accelerated adoption </a:t>
            </a:r>
            <a:r>
              <a:rPr lang="en-US" sz="2000" dirty="0"/>
              <a:t>– practices shifted across NJ’s remaining 12 community colleges as participants shared strategies formally at convenings or informally through conversations.</a:t>
            </a:r>
          </a:p>
          <a:p>
            <a:pPr marL="800100" lvl="1" indent="-342900">
              <a:buFont typeface="Arial" panose="020B0604020202020204" pitchFamily="34" charset="0"/>
              <a:buChar char="•"/>
            </a:pPr>
            <a:r>
              <a:rPr lang="en-US" sz="2000" b="1" dirty="0"/>
              <a:t>Surfaced place-based variation – </a:t>
            </a:r>
            <a:r>
              <a:rPr lang="en-US" sz="2000" dirty="0"/>
              <a:t>each college has a distinct and unique college population shaped by county demographics and community resources, allowing colleges to adapt rather than replicate.</a:t>
            </a:r>
            <a:endParaRPr lang="en-US" sz="2000" b="1" dirty="0"/>
          </a:p>
          <a:p>
            <a:pPr marL="800100" lvl="1" indent="-342900">
              <a:buFont typeface="Arial" panose="020B0604020202020204" pitchFamily="34" charset="0"/>
              <a:buChar char="•"/>
            </a:pPr>
            <a:r>
              <a:rPr lang="en-US" sz="2000" b="1" dirty="0"/>
              <a:t>Developed system-level leadership – </a:t>
            </a:r>
            <a:r>
              <a:rPr lang="en-US" sz="2000" dirty="0"/>
              <a:t>empowered college staff and practitioners to lead and champion this work within the NJCCC and throughout the state.</a:t>
            </a:r>
          </a:p>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6</a:t>
            </a:fld>
            <a:endParaRPr lang="en-US"/>
          </a:p>
        </p:txBody>
      </p:sp>
    </p:spTree>
    <p:extLst>
      <p:ext uri="{BB962C8B-B14F-4D97-AF65-F5344CB8AC3E}">
        <p14:creationId xmlns:p14="http://schemas.microsoft.com/office/powerpoint/2010/main" val="271115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8399D-1151-FC69-D520-212EB0AFD6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B4DEB2-BA9E-43B6-97C9-41EEA7425F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3D77F-7BC8-2550-DBFE-F53F4CA2A4E7}"/>
              </a:ext>
            </a:extLst>
          </p:cNvPr>
          <p:cNvSpPr>
            <a:spLocks noGrp="1"/>
          </p:cNvSpPr>
          <p:nvPr>
            <p:ph type="body" idx="1"/>
          </p:nvPr>
        </p:nvSpPr>
        <p:spPr/>
        <p:txBody>
          <a:bodyPr/>
          <a:lstStyle/>
          <a:p>
            <a:endParaRPr lang="en-US" dirty="0">
              <a:highlight>
                <a:srgbClr val="FFFF00"/>
              </a:highlight>
            </a:endParaRPr>
          </a:p>
        </p:txBody>
      </p:sp>
      <p:sp>
        <p:nvSpPr>
          <p:cNvPr id="4" name="Slide Number Placeholder 3">
            <a:extLst>
              <a:ext uri="{FF2B5EF4-FFF2-40B4-BE49-F238E27FC236}">
                <a16:creationId xmlns:a16="http://schemas.microsoft.com/office/drawing/2014/main" id="{7DF62B08-E688-C109-12F3-C27983DBF381}"/>
              </a:ext>
            </a:extLst>
          </p:cNvPr>
          <p:cNvSpPr>
            <a:spLocks noGrp="1"/>
          </p:cNvSpPr>
          <p:nvPr>
            <p:ph type="sldNum" sz="quarter" idx="5"/>
          </p:nvPr>
        </p:nvSpPr>
        <p:spPr/>
        <p:txBody>
          <a:bodyPr/>
          <a:lstStyle/>
          <a:p>
            <a:fld id="{59AEA3F0-3D97-BC48-9F9A-9F6D24EA782D}" type="slidenum">
              <a:rPr lang="en-US" smtClean="0"/>
              <a:t>7</a:t>
            </a:fld>
            <a:endParaRPr lang="en-US"/>
          </a:p>
        </p:txBody>
      </p:sp>
    </p:spTree>
    <p:extLst>
      <p:ext uri="{BB962C8B-B14F-4D97-AF65-F5344CB8AC3E}">
        <p14:creationId xmlns:p14="http://schemas.microsoft.com/office/powerpoint/2010/main" val="611072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AEA3F0-3D97-BC48-9F9A-9F6D24EA782D}" type="slidenum">
              <a:rPr lang="en-US" smtClean="0"/>
              <a:t>8</a:t>
            </a:fld>
            <a:endParaRPr lang="en-US"/>
          </a:p>
        </p:txBody>
      </p:sp>
    </p:spTree>
    <p:extLst>
      <p:ext uri="{BB962C8B-B14F-4D97-AF65-F5344CB8AC3E}">
        <p14:creationId xmlns:p14="http://schemas.microsoft.com/office/powerpoint/2010/main" val="141543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Camden County College and Hudson County Community College demonstrated how elevating student voice uncovers real barriers to access and drives meaningful change. Through partnerships with students, clubs, and organizations—and collaboration with community and government partners—these institutions expanded access and strengthened trauma-informed, student-centered care systems.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Ocean County College and Sussex County Community College showed how intentional outreach strategies can reduce stigma and increase engagement with campus supports. By leveraging technology, engaging faculty and staff, and implementing basic needs navigators, these colleges created innovative pathways that normalize help-seeking and connect students to timely, tailored support. </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Essex County College and Rowan College at Burlington County demonstrated how proactive outreach and cross-sector partnerships can increase students' awareness of and use of public benefits. By leveraging data to identify student needs, building trusted partnerships with community and county agencies, and hosting on-campus SNAP outreach and enrollment events, these colleges created accessible pathways that help students understand eligibility requirements, complete applications, and access critical social services.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59AEA3F0-3D97-BC48-9F9A-9F6D24EA782D}" type="slidenum">
              <a:rPr lang="en-US" smtClean="0"/>
              <a:t>9</a:t>
            </a:fld>
            <a:endParaRPr lang="en-US"/>
          </a:p>
        </p:txBody>
      </p:sp>
    </p:spTree>
    <p:extLst>
      <p:ext uri="{BB962C8B-B14F-4D97-AF65-F5344CB8AC3E}">
        <p14:creationId xmlns:p14="http://schemas.microsoft.com/office/powerpoint/2010/main" val="37803569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4217AF-07A3-6C4C-8B5D-445707591CA2}"/>
              </a:ext>
            </a:extLst>
          </p:cNvPr>
          <p:cNvSpPr/>
          <p:nvPr userDrawn="1"/>
        </p:nvSpPr>
        <p:spPr>
          <a:xfrm>
            <a:off x="0" y="0"/>
            <a:ext cx="12192000" cy="5108448"/>
          </a:xfrm>
          <a:prstGeom prst="rect">
            <a:avLst/>
          </a:prstGeom>
          <a:solidFill>
            <a:srgbClr val="2BBAB5">
              <a:alpha val="8992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BBAB5"/>
              </a:solidFill>
            </a:endParaRPr>
          </a:p>
        </p:txBody>
      </p:sp>
      <p:sp>
        <p:nvSpPr>
          <p:cNvPr id="2" name="Title 1">
            <a:extLst>
              <a:ext uri="{FF2B5EF4-FFF2-40B4-BE49-F238E27FC236}">
                <a16:creationId xmlns:a16="http://schemas.microsoft.com/office/drawing/2014/main" id="{64623AF2-0677-E044-A049-C8C2514EA9DA}"/>
              </a:ext>
            </a:extLst>
          </p:cNvPr>
          <p:cNvSpPr>
            <a:spLocks noGrp="1"/>
          </p:cNvSpPr>
          <p:nvPr>
            <p:ph type="ctrTitle"/>
          </p:nvPr>
        </p:nvSpPr>
        <p:spPr>
          <a:xfrm>
            <a:off x="952500" y="1839689"/>
            <a:ext cx="9748158" cy="1648506"/>
          </a:xfrm>
        </p:spPr>
        <p:txBody>
          <a:bodyPr lIns="0" tIns="0" rIns="0" bIns="0" anchor="t" anchorCtr="0"/>
          <a:lstStyle>
            <a:lvl1pPr algn="l">
              <a:defRPr sz="6000" b="1" i="0">
                <a:solidFill>
                  <a:schemeClr val="accent1"/>
                </a:solidFill>
                <a:latin typeface="Calibri" panose="020F0502020204030204" pitchFamily="34" charset="0"/>
                <a:cs typeface="Calibri" panose="020F050202020403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80B880AB-AC22-DA41-BD43-3480FDC79C06}"/>
              </a:ext>
            </a:extLst>
          </p:cNvPr>
          <p:cNvSpPr>
            <a:spLocks noGrp="1"/>
          </p:cNvSpPr>
          <p:nvPr>
            <p:ph type="subTitle" idx="1" hasCustomPrompt="1"/>
          </p:nvPr>
        </p:nvSpPr>
        <p:spPr>
          <a:xfrm>
            <a:off x="970211" y="5533160"/>
            <a:ext cx="4243754" cy="360362"/>
          </a:xfrm>
        </p:spPr>
        <p:txBody>
          <a:bodyPr lIns="0" tIns="0" rIns="0" bIns="0"/>
          <a:lstStyle>
            <a:lvl1pPr marL="0" indent="0" algn="l">
              <a:buNone/>
              <a:defRPr sz="2000" b="0" i="0">
                <a:solidFill>
                  <a:srgbClr val="095E65"/>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Authors</a:t>
            </a:r>
          </a:p>
        </p:txBody>
      </p:sp>
      <p:pic>
        <p:nvPicPr>
          <p:cNvPr id="6" name="Picture 5">
            <a:extLst>
              <a:ext uri="{FF2B5EF4-FFF2-40B4-BE49-F238E27FC236}">
                <a16:creationId xmlns:a16="http://schemas.microsoft.com/office/drawing/2014/main" id="{11016867-A0EA-CC4B-AF32-F7E62F7D2BDC}"/>
              </a:ext>
            </a:extLst>
          </p:cNvPr>
          <p:cNvPicPr>
            <a:picLocks noChangeAspect="1"/>
          </p:cNvPicPr>
          <p:nvPr userDrawn="1"/>
        </p:nvPicPr>
        <p:blipFill>
          <a:blip r:embed="rId2"/>
          <a:srcRect/>
          <a:stretch/>
        </p:blipFill>
        <p:spPr>
          <a:xfrm>
            <a:off x="8931729" y="5536374"/>
            <a:ext cx="2795815" cy="854352"/>
          </a:xfrm>
          <a:prstGeom prst="rect">
            <a:avLst/>
          </a:prstGeom>
        </p:spPr>
      </p:pic>
      <p:sp>
        <p:nvSpPr>
          <p:cNvPr id="8" name="Text Placeholder 7">
            <a:extLst>
              <a:ext uri="{FF2B5EF4-FFF2-40B4-BE49-F238E27FC236}">
                <a16:creationId xmlns:a16="http://schemas.microsoft.com/office/drawing/2014/main" id="{2D93D14E-76BA-1640-A6F8-5B21463EE949}"/>
              </a:ext>
            </a:extLst>
          </p:cNvPr>
          <p:cNvSpPr>
            <a:spLocks noGrp="1"/>
          </p:cNvSpPr>
          <p:nvPr>
            <p:ph type="body" sz="quarter" idx="10" hasCustomPrompt="1"/>
          </p:nvPr>
        </p:nvSpPr>
        <p:spPr>
          <a:xfrm>
            <a:off x="970211" y="5990702"/>
            <a:ext cx="4256633" cy="295798"/>
          </a:xfrm>
        </p:spPr>
        <p:txBody>
          <a:bodyPr/>
          <a:lstStyle>
            <a:lvl1pPr marL="0" indent="0">
              <a:buNone/>
              <a:defRPr b="1" i="0">
                <a:solidFill>
                  <a:srgbClr val="095E65"/>
                </a:solidFill>
                <a:latin typeface="Calibri" panose="020F0502020204030204" pitchFamily="34" charset="0"/>
                <a:cs typeface="Calibri" panose="020F0502020204030204" pitchFamily="34" charset="0"/>
              </a:defRPr>
            </a:lvl1pPr>
            <a:lvl2pPr marL="457200" indent="0">
              <a:buNone/>
              <a:defRPr b="1">
                <a:solidFill>
                  <a:srgbClr val="095E65"/>
                </a:solidFill>
              </a:defRPr>
            </a:lvl2pPr>
            <a:lvl3pPr marL="914400" indent="0">
              <a:buNone/>
              <a:defRPr b="1">
                <a:solidFill>
                  <a:srgbClr val="095E65"/>
                </a:solidFill>
              </a:defRPr>
            </a:lvl3pPr>
            <a:lvl4pPr marL="1371600" indent="0">
              <a:buNone/>
              <a:defRPr b="1">
                <a:solidFill>
                  <a:srgbClr val="095E65"/>
                </a:solidFill>
              </a:defRPr>
            </a:lvl4pPr>
            <a:lvl5pPr marL="1828800" indent="0">
              <a:buNone/>
              <a:defRPr b="1">
                <a:solidFill>
                  <a:srgbClr val="095E65"/>
                </a:solidFill>
              </a:defRPr>
            </a:lvl5pPr>
          </a:lstStyle>
          <a:p>
            <a:pPr lvl="0"/>
            <a:r>
              <a:rPr lang="en-US"/>
              <a:t>Add date here</a:t>
            </a:r>
          </a:p>
        </p:txBody>
      </p:sp>
    </p:spTree>
    <p:extLst>
      <p:ext uri="{BB962C8B-B14F-4D97-AF65-F5344CB8AC3E}">
        <p14:creationId xmlns:p14="http://schemas.microsoft.com/office/powerpoint/2010/main" val="4115897498"/>
      </p:ext>
    </p:extLst>
  </p:cSld>
  <p:clrMapOvr>
    <a:masterClrMapping/>
  </p:clrMapOvr>
  <p:extLst>
    <p:ext uri="{DCECCB84-F9BA-43D5-87BE-67443E8EF086}">
      <p15:sldGuideLst xmlns:p15="http://schemas.microsoft.com/office/powerpoint/2012/main">
        <p15:guide id="1" orient="horz" pos="39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943ACC-ADDB-1696-070E-C987041C94D2}"/>
              </a:ext>
            </a:extLst>
          </p:cNvPr>
          <p:cNvPicPr>
            <a:picLocks noChangeAspect="1"/>
          </p:cNvPicPr>
          <p:nvPr userDrawn="1"/>
        </p:nvPicPr>
        <p:blipFill>
          <a:blip r:embed="rId2"/>
          <a:srcRect/>
          <a:stretch/>
        </p:blipFill>
        <p:spPr>
          <a:xfrm>
            <a:off x="11002157" y="5653650"/>
            <a:ext cx="647271" cy="657229"/>
          </a:xfrm>
          <a:prstGeom prst="rect">
            <a:avLst/>
          </a:prstGeom>
        </p:spPr>
      </p:pic>
      <p:sp>
        <p:nvSpPr>
          <p:cNvPr id="2" name="Title 1">
            <a:extLst>
              <a:ext uri="{FF2B5EF4-FFF2-40B4-BE49-F238E27FC236}">
                <a16:creationId xmlns:a16="http://schemas.microsoft.com/office/drawing/2014/main" id="{B98A1611-1DE7-474A-853D-45F064381D8F}"/>
              </a:ext>
            </a:extLst>
          </p:cNvPr>
          <p:cNvSpPr>
            <a:spLocks noGrp="1"/>
          </p:cNvSpPr>
          <p:nvPr>
            <p:ph type="title"/>
          </p:nvPr>
        </p:nvSpPr>
        <p:spPr>
          <a:xfrm>
            <a:off x="952500" y="595494"/>
            <a:ext cx="10629900" cy="1039128"/>
          </a:xfrm>
        </p:spPr>
        <p:txBody>
          <a:bodyPr/>
          <a:lstStyle>
            <a:lvl1pPr>
              <a:defRPr>
                <a:solidFill>
                  <a:srgbClr val="EE685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A36556F-1440-2B40-980F-776C70E9DD8D}"/>
              </a:ext>
            </a:extLst>
          </p:cNvPr>
          <p:cNvSpPr>
            <a:spLocks noGrp="1"/>
          </p:cNvSpPr>
          <p:nvPr>
            <p:ph idx="1"/>
          </p:nvPr>
        </p:nvSpPr>
        <p:spPr>
          <a:xfrm>
            <a:off x="952500" y="1843314"/>
            <a:ext cx="10629900" cy="4333648"/>
          </a:xfrm>
        </p:spPr>
        <p:txBody>
          <a:bodyPr/>
          <a:lstStyle>
            <a:lvl1pPr>
              <a:defRPr sz="2400">
                <a:solidFill>
                  <a:srgbClr val="36393B"/>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238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A1611-1DE7-474A-853D-45F064381D8F}"/>
              </a:ext>
            </a:extLst>
          </p:cNvPr>
          <p:cNvSpPr>
            <a:spLocks noGrp="1"/>
          </p:cNvSpPr>
          <p:nvPr>
            <p:ph type="title"/>
          </p:nvPr>
        </p:nvSpPr>
        <p:spPr>
          <a:xfrm>
            <a:off x="952500" y="595494"/>
            <a:ext cx="10629900" cy="1039128"/>
          </a:xfrm>
        </p:spPr>
        <p:txBody>
          <a:bodyPr/>
          <a:lstStyle>
            <a:lvl1pPr>
              <a:defRPr>
                <a:solidFill>
                  <a:srgbClr val="EE685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A36556F-1440-2B40-980F-776C70E9DD8D}"/>
              </a:ext>
            </a:extLst>
          </p:cNvPr>
          <p:cNvSpPr>
            <a:spLocks noGrp="1"/>
          </p:cNvSpPr>
          <p:nvPr>
            <p:ph idx="1"/>
          </p:nvPr>
        </p:nvSpPr>
        <p:spPr>
          <a:xfrm>
            <a:off x="952500" y="1843314"/>
            <a:ext cx="10629900" cy="4333648"/>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4647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A1611-1DE7-474A-853D-45F064381D8F}"/>
              </a:ext>
            </a:extLst>
          </p:cNvPr>
          <p:cNvSpPr>
            <a:spLocks noGrp="1"/>
          </p:cNvSpPr>
          <p:nvPr>
            <p:ph type="title"/>
          </p:nvPr>
        </p:nvSpPr>
        <p:spPr>
          <a:xfrm>
            <a:off x="952500" y="595494"/>
            <a:ext cx="10629900" cy="1039128"/>
          </a:xfrm>
        </p:spPr>
        <p:txBody>
          <a:bodyPr/>
          <a:lstStyle>
            <a:lvl1pPr>
              <a:defRPr>
                <a:solidFill>
                  <a:srgbClr val="EE685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A36556F-1440-2B40-980F-776C70E9DD8D}"/>
              </a:ext>
            </a:extLst>
          </p:cNvPr>
          <p:cNvSpPr>
            <a:spLocks noGrp="1"/>
          </p:cNvSpPr>
          <p:nvPr>
            <p:ph idx="1"/>
          </p:nvPr>
        </p:nvSpPr>
        <p:spPr/>
        <p:txBody>
          <a:bodyPr/>
          <a:lstStyle>
            <a:lvl1pPr marL="0" indent="0">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4" name="Picture 3">
            <a:extLst>
              <a:ext uri="{FF2B5EF4-FFF2-40B4-BE49-F238E27FC236}">
                <a16:creationId xmlns:a16="http://schemas.microsoft.com/office/drawing/2014/main" id="{668D192B-B274-6D90-6260-C174CE44683A}"/>
              </a:ext>
            </a:extLst>
          </p:cNvPr>
          <p:cNvPicPr>
            <a:picLocks noChangeAspect="1"/>
          </p:cNvPicPr>
          <p:nvPr userDrawn="1"/>
        </p:nvPicPr>
        <p:blipFill>
          <a:blip r:embed="rId2"/>
          <a:srcRect/>
          <a:stretch/>
        </p:blipFill>
        <p:spPr>
          <a:xfrm>
            <a:off x="11002157" y="5653650"/>
            <a:ext cx="647271" cy="657229"/>
          </a:xfrm>
          <a:prstGeom prst="rect">
            <a:avLst/>
          </a:prstGeom>
        </p:spPr>
      </p:pic>
    </p:spTree>
    <p:extLst>
      <p:ext uri="{BB962C8B-B14F-4D97-AF65-F5344CB8AC3E}">
        <p14:creationId xmlns:p14="http://schemas.microsoft.com/office/powerpoint/2010/main" val="368034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A1611-1DE7-474A-853D-45F064381D8F}"/>
              </a:ext>
            </a:extLst>
          </p:cNvPr>
          <p:cNvSpPr>
            <a:spLocks noGrp="1"/>
          </p:cNvSpPr>
          <p:nvPr>
            <p:ph type="title"/>
          </p:nvPr>
        </p:nvSpPr>
        <p:spPr>
          <a:xfrm>
            <a:off x="952500" y="595494"/>
            <a:ext cx="10629900" cy="1039128"/>
          </a:xfrm>
        </p:spPr>
        <p:txBody>
          <a:bodyPr/>
          <a:lstStyle>
            <a:lvl1pPr>
              <a:defRPr>
                <a:solidFill>
                  <a:srgbClr val="EE685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A36556F-1440-2B40-980F-776C70E9DD8D}"/>
              </a:ext>
            </a:extLst>
          </p:cNvPr>
          <p:cNvSpPr>
            <a:spLocks noGrp="1"/>
          </p:cNvSpPr>
          <p:nvPr>
            <p:ph idx="1"/>
          </p:nvPr>
        </p:nvSpPr>
        <p:spPr>
          <a:xfrm>
            <a:off x="952500" y="1843314"/>
            <a:ext cx="4345214" cy="4333648"/>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047F91AA-5D28-D247-AC53-A0C52B76DED3}"/>
              </a:ext>
            </a:extLst>
          </p:cNvPr>
          <p:cNvSpPr>
            <a:spLocks noGrp="1"/>
          </p:cNvSpPr>
          <p:nvPr>
            <p:ph idx="10"/>
          </p:nvPr>
        </p:nvSpPr>
        <p:spPr>
          <a:xfrm>
            <a:off x="6096000" y="1857829"/>
            <a:ext cx="4688114" cy="4333648"/>
          </a:xfrm>
        </p:spPr>
        <p:txBody>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4" name="Picture 3">
            <a:extLst>
              <a:ext uri="{FF2B5EF4-FFF2-40B4-BE49-F238E27FC236}">
                <a16:creationId xmlns:a16="http://schemas.microsoft.com/office/drawing/2014/main" id="{3BD7F4CE-BBE7-A15B-9033-38C4AC55E29E}"/>
              </a:ext>
            </a:extLst>
          </p:cNvPr>
          <p:cNvPicPr>
            <a:picLocks noChangeAspect="1"/>
          </p:cNvPicPr>
          <p:nvPr userDrawn="1"/>
        </p:nvPicPr>
        <p:blipFill>
          <a:blip r:embed="rId2"/>
          <a:srcRect/>
          <a:stretch/>
        </p:blipFill>
        <p:spPr>
          <a:xfrm>
            <a:off x="11002157" y="5653650"/>
            <a:ext cx="647271" cy="657229"/>
          </a:xfrm>
          <a:prstGeom prst="rect">
            <a:avLst/>
          </a:prstGeom>
        </p:spPr>
      </p:pic>
    </p:spTree>
    <p:extLst>
      <p:ext uri="{BB962C8B-B14F-4D97-AF65-F5344CB8AC3E}">
        <p14:creationId xmlns:p14="http://schemas.microsoft.com/office/powerpoint/2010/main" val="205827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55C64-26F6-CF49-AC66-FFBEAEF93E2D}"/>
              </a:ext>
            </a:extLst>
          </p:cNvPr>
          <p:cNvSpPr>
            <a:spLocks noGrp="1"/>
          </p:cNvSpPr>
          <p:nvPr>
            <p:ph type="title"/>
          </p:nvPr>
        </p:nvSpPr>
        <p:spPr>
          <a:xfrm>
            <a:off x="952500" y="592133"/>
            <a:ext cx="10629900" cy="928012"/>
          </a:xfrm>
        </p:spPr>
        <p:txBody>
          <a:bodyPr/>
          <a:lstStyle>
            <a:lvl1pPr>
              <a:defRPr>
                <a:solidFill>
                  <a:srgbClr val="EE6852"/>
                </a:solidFill>
              </a:defRPr>
            </a:lvl1pPr>
          </a:lstStyle>
          <a:p>
            <a:r>
              <a:rPr lang="en-US"/>
              <a:t>Click to edit Master title style</a:t>
            </a:r>
          </a:p>
        </p:txBody>
      </p:sp>
      <p:pic>
        <p:nvPicPr>
          <p:cNvPr id="4" name="Picture 3">
            <a:extLst>
              <a:ext uri="{FF2B5EF4-FFF2-40B4-BE49-F238E27FC236}">
                <a16:creationId xmlns:a16="http://schemas.microsoft.com/office/drawing/2014/main" id="{144BD52D-7B3D-8E67-8C23-054D06E0CFB2}"/>
              </a:ext>
            </a:extLst>
          </p:cNvPr>
          <p:cNvPicPr>
            <a:picLocks noChangeAspect="1"/>
          </p:cNvPicPr>
          <p:nvPr userDrawn="1"/>
        </p:nvPicPr>
        <p:blipFill>
          <a:blip r:embed="rId2"/>
          <a:srcRect/>
          <a:stretch/>
        </p:blipFill>
        <p:spPr>
          <a:xfrm>
            <a:off x="11002157" y="5653650"/>
            <a:ext cx="647271" cy="657229"/>
          </a:xfrm>
          <a:prstGeom prst="rect">
            <a:avLst/>
          </a:prstGeom>
        </p:spPr>
      </p:pic>
    </p:spTree>
    <p:extLst>
      <p:ext uri="{BB962C8B-B14F-4D97-AF65-F5344CB8AC3E}">
        <p14:creationId xmlns:p14="http://schemas.microsoft.com/office/powerpoint/2010/main" val="1787950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2BBAB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04BE0-AD4B-08D3-CCED-C3A2FAC7CCBF}"/>
              </a:ext>
            </a:extLst>
          </p:cNvPr>
          <p:cNvSpPr>
            <a:spLocks noGrp="1"/>
          </p:cNvSpPr>
          <p:nvPr>
            <p:ph type="ctrTitle"/>
          </p:nvPr>
        </p:nvSpPr>
        <p:spPr>
          <a:xfrm>
            <a:off x="952500" y="2084786"/>
            <a:ext cx="8931729" cy="3004456"/>
          </a:xfrm>
        </p:spPr>
        <p:txBody>
          <a:bodyPr lIns="0" tIns="0" rIns="0" bIns="0" anchor="t" anchorCtr="0"/>
          <a:lstStyle>
            <a:lvl1pPr algn="l">
              <a:spcAft>
                <a:spcPts val="800"/>
              </a:spcAft>
              <a:defRPr sz="6000" b="1" i="0">
                <a:solidFill>
                  <a:schemeClr val="accent1"/>
                </a:solidFill>
                <a:latin typeface="Calibri" panose="020F0502020204030204" pitchFamily="34" charset="0"/>
                <a:cs typeface="Calibri" panose="020F050202020403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B55F072E-553C-2142-AA95-4FD2439617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94179" y="5574388"/>
            <a:ext cx="801915" cy="782035"/>
          </a:xfrm>
          <a:prstGeom prst="rect">
            <a:avLst/>
          </a:prstGeom>
        </p:spPr>
      </p:pic>
      <p:cxnSp>
        <p:nvCxnSpPr>
          <p:cNvPr id="4" name="Straight Connector 3">
            <a:extLst>
              <a:ext uri="{FF2B5EF4-FFF2-40B4-BE49-F238E27FC236}">
                <a16:creationId xmlns:a16="http://schemas.microsoft.com/office/drawing/2014/main" id="{EED40DFB-9E89-374E-9F11-B01C316CC3DD}"/>
              </a:ext>
            </a:extLst>
          </p:cNvPr>
          <p:cNvCxnSpPr>
            <a:cxnSpLocks/>
          </p:cNvCxnSpPr>
          <p:nvPr userDrawn="1"/>
        </p:nvCxnSpPr>
        <p:spPr>
          <a:xfrm>
            <a:off x="952500" y="1805045"/>
            <a:ext cx="67441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846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FA642-390D-1AD6-F1DC-71099A76A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9746B9-6D26-58EA-5FD3-00E2BDF8AD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128039-F887-05E8-D25D-A7D05A0887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895000-1B40-E7D3-F113-B9DC5FD1CFF5}"/>
              </a:ext>
            </a:extLst>
          </p:cNvPr>
          <p:cNvSpPr>
            <a:spLocks noGrp="1"/>
          </p:cNvSpPr>
          <p:nvPr>
            <p:ph type="dt" sz="half" idx="10"/>
          </p:nvPr>
        </p:nvSpPr>
        <p:spPr/>
        <p:txBody>
          <a:bodyPr/>
          <a:lstStyle/>
          <a:p>
            <a:fld id="{ACDE2656-99BB-45EF-A5B9-7DFCF5351AFB}" type="datetimeFigureOut">
              <a:rPr lang="en-US" smtClean="0"/>
              <a:t>6/9/2026</a:t>
            </a:fld>
            <a:endParaRPr lang="en-US"/>
          </a:p>
        </p:txBody>
      </p:sp>
      <p:sp>
        <p:nvSpPr>
          <p:cNvPr id="6" name="Footer Placeholder 5">
            <a:extLst>
              <a:ext uri="{FF2B5EF4-FFF2-40B4-BE49-F238E27FC236}">
                <a16:creationId xmlns:a16="http://schemas.microsoft.com/office/drawing/2014/main" id="{DE2E3375-D196-7B5D-715F-A7E06DE0FB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B12BF7-400F-52D0-CE25-5E4100D1DCB1}"/>
              </a:ext>
            </a:extLst>
          </p:cNvPr>
          <p:cNvSpPr>
            <a:spLocks noGrp="1"/>
          </p:cNvSpPr>
          <p:nvPr>
            <p:ph type="sldNum" sz="quarter" idx="12"/>
          </p:nvPr>
        </p:nvSpPr>
        <p:spPr/>
        <p:txBody>
          <a:bodyPr/>
          <a:lstStyle/>
          <a:p>
            <a:fld id="{24F24162-0D23-45D9-810A-B2CCABA9CE45}" type="slidenum">
              <a:rPr lang="en-US" smtClean="0"/>
              <a:t>‹#›</a:t>
            </a:fld>
            <a:endParaRPr lang="en-US"/>
          </a:p>
        </p:txBody>
      </p:sp>
    </p:spTree>
    <p:extLst>
      <p:ext uri="{BB962C8B-B14F-4D97-AF65-F5344CB8AC3E}">
        <p14:creationId xmlns:p14="http://schemas.microsoft.com/office/powerpoint/2010/main" val="10064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BFB0DB-5048-8248-95A5-04D7D640B054}"/>
              </a:ext>
            </a:extLst>
          </p:cNvPr>
          <p:cNvSpPr>
            <a:spLocks noGrp="1"/>
          </p:cNvSpPr>
          <p:nvPr>
            <p:ph type="title"/>
          </p:nvPr>
        </p:nvSpPr>
        <p:spPr>
          <a:xfrm>
            <a:off x="952500" y="595148"/>
            <a:ext cx="10629900" cy="1039128"/>
          </a:xfrm>
          <a:prstGeom prst="rect">
            <a:avLst/>
          </a:prstGeom>
        </p:spPr>
        <p:txBody>
          <a:bodyPr vert="horz" lIns="0" tIns="0" rIns="0" bIns="0" rtlCol="0" anchor="t" anchorCtr="0">
            <a:noAutofit/>
          </a:bodyPr>
          <a:lstStyle/>
          <a:p>
            <a:r>
              <a:rPr lang="en-US"/>
              <a:t>Header</a:t>
            </a:r>
          </a:p>
        </p:txBody>
      </p:sp>
      <p:sp>
        <p:nvSpPr>
          <p:cNvPr id="3" name="Text Placeholder 2">
            <a:extLst>
              <a:ext uri="{FF2B5EF4-FFF2-40B4-BE49-F238E27FC236}">
                <a16:creationId xmlns:a16="http://schemas.microsoft.com/office/drawing/2014/main" id="{D2B11A7E-3818-0741-B0E5-6885D8D08E6F}"/>
              </a:ext>
            </a:extLst>
          </p:cNvPr>
          <p:cNvSpPr>
            <a:spLocks noGrp="1"/>
          </p:cNvSpPr>
          <p:nvPr>
            <p:ph type="body" idx="1"/>
          </p:nvPr>
        </p:nvSpPr>
        <p:spPr>
          <a:xfrm>
            <a:off x="952500" y="1843314"/>
            <a:ext cx="10629900" cy="433364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6944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6" r:id="rId4"/>
    <p:sldLayoutId id="2147483657" r:id="rId5"/>
    <p:sldLayoutId id="2147483654" r:id="rId6"/>
    <p:sldLayoutId id="2147483655" r:id="rId7"/>
    <p:sldLayoutId id="2147483659" r:id="rId8"/>
  </p:sldLayoutIdLst>
  <p:txStyles>
    <p:titleStyle>
      <a:lvl1pPr algn="l" defTabSz="914400" rtl="0" eaLnBrk="1" latinLnBrk="0" hangingPunct="1">
        <a:lnSpc>
          <a:spcPct val="90000"/>
        </a:lnSpc>
        <a:spcBef>
          <a:spcPct val="0"/>
        </a:spcBef>
        <a:buNone/>
        <a:defRPr sz="3600" b="1" i="0" kern="1200">
          <a:solidFill>
            <a:srgbClr val="EE6852"/>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10000"/>
        </a:lnSpc>
        <a:spcBef>
          <a:spcPts val="0"/>
        </a:spcBef>
        <a:spcAft>
          <a:spcPts val="10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110000"/>
        </a:lnSpc>
        <a:spcBef>
          <a:spcPts val="0"/>
        </a:spcBef>
        <a:spcAft>
          <a:spcPts val="10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110000"/>
        </a:lnSpc>
        <a:spcBef>
          <a:spcPts val="0"/>
        </a:spcBef>
        <a:spcAft>
          <a:spcPts val="10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10000"/>
        </a:lnSpc>
        <a:spcBef>
          <a:spcPts val="0"/>
        </a:spcBef>
        <a:spcAft>
          <a:spcPts val="10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110000"/>
        </a:lnSpc>
        <a:spcBef>
          <a:spcPts val="0"/>
        </a:spcBef>
        <a:spcAft>
          <a:spcPts val="10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600" userDrawn="1">
          <p15:clr>
            <a:srgbClr val="F26B43"/>
          </p15:clr>
        </p15:guide>
        <p15:guide id="3" pos="7296" userDrawn="1">
          <p15:clr>
            <a:srgbClr val="F26B43"/>
          </p15:clr>
        </p15:guide>
        <p15:guide id="4" orient="horz" pos="600" userDrawn="1">
          <p15:clr>
            <a:srgbClr val="F26B43"/>
          </p15:clr>
        </p15:guide>
        <p15:guide id="5" orient="horz" pos="1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twitter.com/educationnw" TargetMode="External"/><Relationship Id="rId3" Type="http://schemas.openxmlformats.org/officeDocument/2006/relationships/hyperlink" Target="https://educationnorthwest.org/" TargetMode="External"/><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www.linkedin.com/company/education-northwest" TargetMode="External"/><Relationship Id="rId5" Type="http://schemas.openxmlformats.org/officeDocument/2006/relationships/image" Target="../media/image20.png"/><Relationship Id="rId4" Type="http://schemas.openxmlformats.org/officeDocument/2006/relationships/hyperlink" Target="http://www.facebook.com/educationnorthwest" TargetMode="External"/><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E5B68-9382-414F-B344-2A05B4055318}"/>
              </a:ext>
            </a:extLst>
          </p:cNvPr>
          <p:cNvSpPr>
            <a:spLocks noGrp="1"/>
          </p:cNvSpPr>
          <p:nvPr>
            <p:ph type="ctrTitle"/>
          </p:nvPr>
        </p:nvSpPr>
        <p:spPr>
          <a:xfrm>
            <a:off x="958406" y="1532526"/>
            <a:ext cx="9742252" cy="2009571"/>
          </a:xfrm>
        </p:spPr>
        <p:txBody>
          <a:bodyPr/>
          <a:lstStyle/>
          <a:p>
            <a:r>
              <a:rPr lang="en-US" sz="4800" dirty="0"/>
              <a:t>Improving Holistic Supports: A Strategy for Student Success</a:t>
            </a:r>
            <a:endParaRPr lang="en-US" sz="3200" dirty="0"/>
          </a:p>
        </p:txBody>
      </p:sp>
      <p:sp>
        <p:nvSpPr>
          <p:cNvPr id="3" name="Subtitle 2">
            <a:extLst>
              <a:ext uri="{FF2B5EF4-FFF2-40B4-BE49-F238E27FC236}">
                <a16:creationId xmlns:a16="http://schemas.microsoft.com/office/drawing/2014/main" id="{9265E3AB-589F-7242-B019-500D34B02DC1}"/>
              </a:ext>
            </a:extLst>
          </p:cNvPr>
          <p:cNvSpPr>
            <a:spLocks noGrp="1"/>
          </p:cNvSpPr>
          <p:nvPr>
            <p:ph type="subTitle" idx="1"/>
          </p:nvPr>
        </p:nvSpPr>
        <p:spPr>
          <a:xfrm>
            <a:off x="970211" y="5524346"/>
            <a:ext cx="4243754" cy="360362"/>
          </a:xfrm>
        </p:spPr>
        <p:txBody>
          <a:bodyPr vert="horz" lIns="0" tIns="0" rIns="0" bIns="0" rtlCol="0" anchor="t">
            <a:noAutofit/>
          </a:bodyPr>
          <a:lstStyle/>
          <a:p>
            <a:r>
              <a:rPr lang="en-US" dirty="0"/>
              <a:t>Leanne Davis &amp; Da’Shon Carr</a:t>
            </a:r>
          </a:p>
        </p:txBody>
      </p:sp>
      <p:sp>
        <p:nvSpPr>
          <p:cNvPr id="5" name="Text Placeholder 4">
            <a:extLst>
              <a:ext uri="{FF2B5EF4-FFF2-40B4-BE49-F238E27FC236}">
                <a16:creationId xmlns:a16="http://schemas.microsoft.com/office/drawing/2014/main" id="{95758A24-639D-BD43-9B5D-AA3C793ABE31}"/>
              </a:ext>
            </a:extLst>
          </p:cNvPr>
          <p:cNvSpPr>
            <a:spLocks noGrp="1"/>
          </p:cNvSpPr>
          <p:nvPr>
            <p:ph type="body" sz="quarter" idx="10"/>
          </p:nvPr>
        </p:nvSpPr>
        <p:spPr>
          <a:xfrm>
            <a:off x="970211" y="5981888"/>
            <a:ext cx="4268446" cy="304612"/>
          </a:xfrm>
        </p:spPr>
        <p:txBody>
          <a:bodyPr vert="horz" lIns="0" tIns="0" rIns="0" bIns="0" rtlCol="0" anchor="t">
            <a:noAutofit/>
          </a:bodyPr>
          <a:lstStyle/>
          <a:p>
            <a:r>
              <a:rPr lang="en-US" dirty="0"/>
              <a:t>June 10</a:t>
            </a:r>
            <a:r>
              <a:rPr lang="en-US" baseline="30000" dirty="0"/>
              <a:t>th</a:t>
            </a:r>
            <a:r>
              <a:rPr lang="en-US" dirty="0"/>
              <a:t>, 2026</a:t>
            </a:r>
          </a:p>
        </p:txBody>
      </p:sp>
    </p:spTree>
    <p:extLst>
      <p:ext uri="{BB962C8B-B14F-4D97-AF65-F5344CB8AC3E}">
        <p14:creationId xmlns:p14="http://schemas.microsoft.com/office/powerpoint/2010/main" val="422334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64FDA-00C3-26AF-8780-FA4965915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B876F-1034-1CCD-BC0F-78FFFFA50821}"/>
              </a:ext>
            </a:extLst>
          </p:cNvPr>
          <p:cNvSpPr>
            <a:spLocks noGrp="1"/>
          </p:cNvSpPr>
          <p:nvPr>
            <p:ph type="ctrTitle"/>
          </p:nvPr>
        </p:nvSpPr>
        <p:spPr>
          <a:xfrm>
            <a:off x="952500" y="2187379"/>
            <a:ext cx="10738757" cy="2483242"/>
          </a:xfrm>
        </p:spPr>
        <p:txBody>
          <a:bodyPr/>
          <a:lstStyle/>
          <a:p>
            <a:r>
              <a:rPr lang="en-US" sz="4800" dirty="0"/>
              <a:t>Sustaining This Work to Ensure Students Achieve Postsecondary Success</a:t>
            </a:r>
            <a:br>
              <a:rPr lang="en-US" dirty="0"/>
            </a:br>
            <a:endParaRPr lang="en-US" dirty="0"/>
          </a:p>
        </p:txBody>
      </p:sp>
    </p:spTree>
    <p:extLst>
      <p:ext uri="{BB962C8B-B14F-4D97-AF65-F5344CB8AC3E}">
        <p14:creationId xmlns:p14="http://schemas.microsoft.com/office/powerpoint/2010/main" val="1875946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3972AE-CBAA-E466-CB29-7B945A5E6B1F}"/>
              </a:ext>
            </a:extLst>
          </p:cNvPr>
          <p:cNvSpPr>
            <a:spLocks noGrp="1"/>
          </p:cNvSpPr>
          <p:nvPr>
            <p:ph type="title"/>
          </p:nvPr>
        </p:nvSpPr>
        <p:spPr>
          <a:xfrm>
            <a:off x="952500" y="595494"/>
            <a:ext cx="10629900" cy="1039128"/>
          </a:xfrm>
        </p:spPr>
        <p:txBody>
          <a:bodyPr anchor="t">
            <a:normAutofit/>
          </a:bodyPr>
          <a:lstStyle/>
          <a:p>
            <a:r>
              <a:rPr lang="en-US" dirty="0">
                <a:solidFill>
                  <a:schemeClr val="tx2"/>
                </a:solidFill>
              </a:rPr>
              <a:t>Driving progress to New Jersey’s postsecondary attainment goal</a:t>
            </a:r>
          </a:p>
        </p:txBody>
      </p:sp>
      <p:graphicFrame>
        <p:nvGraphicFramePr>
          <p:cNvPr id="9" name="Content Placeholder 6">
            <a:extLst>
              <a:ext uri="{FF2B5EF4-FFF2-40B4-BE49-F238E27FC236}">
                <a16:creationId xmlns:a16="http://schemas.microsoft.com/office/drawing/2014/main" id="{38ABF102-3B2A-F8DE-C2A5-C809197DEE92}"/>
              </a:ext>
            </a:extLst>
          </p:cNvPr>
          <p:cNvGraphicFramePr>
            <a:graphicFrameLocks noGrp="1"/>
          </p:cNvGraphicFramePr>
          <p:nvPr>
            <p:ph idx="1"/>
            <p:extLst>
              <p:ext uri="{D42A27DB-BD31-4B8C-83A1-F6EECF244321}">
                <p14:modId xmlns:p14="http://schemas.microsoft.com/office/powerpoint/2010/main" val="1825030651"/>
              </p:ext>
            </p:extLst>
          </p:nvPr>
        </p:nvGraphicFramePr>
        <p:xfrm>
          <a:off x="952500" y="1843314"/>
          <a:ext cx="10629900" cy="4333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413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BBAB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59E12-F7EE-5C8C-2A23-56CA6FC55CED}"/>
              </a:ext>
            </a:extLst>
          </p:cNvPr>
          <p:cNvSpPr>
            <a:spLocks noGrp="1"/>
          </p:cNvSpPr>
          <p:nvPr>
            <p:ph type="ctrTitle"/>
          </p:nvPr>
        </p:nvSpPr>
        <p:spPr>
          <a:xfrm>
            <a:off x="952500" y="2072429"/>
            <a:ext cx="8931729" cy="1047289"/>
          </a:xfrm>
        </p:spPr>
        <p:txBody>
          <a:bodyPr/>
          <a:lstStyle/>
          <a:p>
            <a:r>
              <a:rPr lang="en-US" dirty="0"/>
              <a:t>Thank you</a:t>
            </a:r>
          </a:p>
        </p:txBody>
      </p:sp>
      <p:sp>
        <p:nvSpPr>
          <p:cNvPr id="3" name="Title 1">
            <a:extLst>
              <a:ext uri="{FF2B5EF4-FFF2-40B4-BE49-F238E27FC236}">
                <a16:creationId xmlns:a16="http://schemas.microsoft.com/office/drawing/2014/main" id="{793F2B70-9854-20A1-5874-CE1CF755FF4C}"/>
              </a:ext>
            </a:extLst>
          </p:cNvPr>
          <p:cNvSpPr txBox="1">
            <a:spLocks/>
          </p:cNvSpPr>
          <p:nvPr/>
        </p:nvSpPr>
        <p:spPr>
          <a:xfrm>
            <a:off x="952500" y="4701096"/>
            <a:ext cx="8931729" cy="3657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spcAft>
                <a:spcPts val="800"/>
              </a:spcAft>
              <a:buNone/>
              <a:defRPr sz="6000" b="1" i="0" kern="1200">
                <a:solidFill>
                  <a:schemeClr val="accent1"/>
                </a:solidFill>
                <a:latin typeface="Calibri" panose="020F0502020204030204" pitchFamily="34" charset="0"/>
                <a:ea typeface="+mj-ea"/>
                <a:cs typeface="Calibri" panose="020F0502020204030204" pitchFamily="34" charset="0"/>
              </a:defRPr>
            </a:lvl1pPr>
          </a:lstStyle>
          <a:p>
            <a:r>
              <a:rPr lang="en-US" sz="2800" dirty="0"/>
              <a:t>Leanne Davis &amp; Da’Shon Carr</a:t>
            </a:r>
          </a:p>
        </p:txBody>
      </p:sp>
      <p:sp>
        <p:nvSpPr>
          <p:cNvPr id="12" name="Title 1">
            <a:extLst>
              <a:ext uri="{FF2B5EF4-FFF2-40B4-BE49-F238E27FC236}">
                <a16:creationId xmlns:a16="http://schemas.microsoft.com/office/drawing/2014/main" id="{B3505C25-047C-4A32-9CD3-527C4C77AF3C}"/>
              </a:ext>
            </a:extLst>
          </p:cNvPr>
          <p:cNvSpPr txBox="1">
            <a:spLocks/>
          </p:cNvSpPr>
          <p:nvPr/>
        </p:nvSpPr>
        <p:spPr>
          <a:xfrm>
            <a:off x="2669227" y="6071142"/>
            <a:ext cx="2259934" cy="2474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spcAft>
                <a:spcPts val="800"/>
              </a:spcAft>
              <a:buNone/>
              <a:defRPr sz="6000" b="1" i="0" kern="1200">
                <a:solidFill>
                  <a:schemeClr val="accent1"/>
                </a:solidFill>
                <a:latin typeface="Calibri" panose="020F0502020204030204" pitchFamily="34" charset="0"/>
                <a:ea typeface="+mj-ea"/>
                <a:cs typeface="Calibri" panose="020F0502020204030204" pitchFamily="34" charset="0"/>
              </a:defRPr>
            </a:lvl1pPr>
          </a:lstStyle>
          <a:p>
            <a:r>
              <a:rPr lang="en-US" sz="1800" b="0" dirty="0">
                <a:solidFill>
                  <a:srgbClr val="003B4A"/>
                </a:solidFill>
                <a:latin typeface="Calibri"/>
                <a:cs typeface="Calibri"/>
                <a:hlinkClick r:id="rId3">
                  <a:extLst>
                    <a:ext uri="{A12FA001-AC4F-418D-AE19-62706E023703}">
                      <ahyp:hlinkClr xmlns:ahyp="http://schemas.microsoft.com/office/drawing/2018/hyperlinkcolor" val="tx"/>
                    </a:ext>
                  </a:extLst>
                </a:hlinkClick>
              </a:rPr>
              <a:t>educationnorthwest.org</a:t>
            </a:r>
            <a:r>
              <a:rPr lang="en-US" sz="1800" b="0" dirty="0">
                <a:latin typeface="Calibri"/>
                <a:cs typeface="Calibri"/>
              </a:rPr>
              <a:t>       </a:t>
            </a:r>
            <a:endParaRPr lang="en-US" sz="1800" b="0" dirty="0"/>
          </a:p>
        </p:txBody>
      </p:sp>
      <p:cxnSp>
        <p:nvCxnSpPr>
          <p:cNvPr id="14" name="Straight Connector 13">
            <a:extLst>
              <a:ext uri="{FF2B5EF4-FFF2-40B4-BE49-F238E27FC236}">
                <a16:creationId xmlns:a16="http://schemas.microsoft.com/office/drawing/2014/main" id="{3A1EC5E8-74F4-A17C-8FB8-02BA248F9DB6}"/>
              </a:ext>
              <a:ext uri="{C183D7F6-B498-43B3-948B-1728B52AA6E4}">
                <adec:decorative xmlns:adec="http://schemas.microsoft.com/office/drawing/2017/decorative" val="1"/>
              </a:ext>
            </a:extLst>
          </p:cNvPr>
          <p:cNvCxnSpPr>
            <a:cxnSpLocks/>
          </p:cNvCxnSpPr>
          <p:nvPr/>
        </p:nvCxnSpPr>
        <p:spPr>
          <a:xfrm>
            <a:off x="2486340" y="6029641"/>
            <a:ext cx="0" cy="35618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descr="Facebook icon">
            <a:hlinkClick r:id="rId4"/>
            <a:extLst>
              <a:ext uri="{FF2B5EF4-FFF2-40B4-BE49-F238E27FC236}">
                <a16:creationId xmlns:a16="http://schemas.microsoft.com/office/drawing/2014/main" id="{464FEA60-66EA-ACF3-88A9-8AF9BB65B1DC}"/>
              </a:ext>
            </a:extLst>
          </p:cNvPr>
          <p:cNvPicPr>
            <a:picLocks noChangeAspect="1"/>
          </p:cNvPicPr>
          <p:nvPr/>
        </p:nvPicPr>
        <p:blipFill>
          <a:blip r:embed="rId5"/>
          <a:stretch>
            <a:fillRect/>
          </a:stretch>
        </p:blipFill>
        <p:spPr>
          <a:xfrm>
            <a:off x="1420267" y="5995168"/>
            <a:ext cx="429713" cy="429713"/>
          </a:xfrm>
          <a:prstGeom prst="rect">
            <a:avLst/>
          </a:prstGeom>
        </p:spPr>
      </p:pic>
      <p:pic>
        <p:nvPicPr>
          <p:cNvPr id="10" name="Picture 9" descr="LinkedIn icon">
            <a:hlinkClick r:id="rId6"/>
            <a:extLst>
              <a:ext uri="{FF2B5EF4-FFF2-40B4-BE49-F238E27FC236}">
                <a16:creationId xmlns:a16="http://schemas.microsoft.com/office/drawing/2014/main" id="{4ACA1801-0870-8CF8-DC53-97F57CE92378}"/>
              </a:ext>
            </a:extLst>
          </p:cNvPr>
          <p:cNvPicPr>
            <a:picLocks noChangeAspect="1"/>
          </p:cNvPicPr>
          <p:nvPr/>
        </p:nvPicPr>
        <p:blipFill>
          <a:blip r:embed="rId7"/>
          <a:stretch>
            <a:fillRect/>
          </a:stretch>
        </p:blipFill>
        <p:spPr>
          <a:xfrm>
            <a:off x="941742" y="5990348"/>
            <a:ext cx="429713" cy="429713"/>
          </a:xfrm>
          <a:prstGeom prst="rect">
            <a:avLst/>
          </a:prstGeom>
        </p:spPr>
      </p:pic>
      <p:pic>
        <p:nvPicPr>
          <p:cNvPr id="15" name="Picture 14" descr="X icon">
            <a:hlinkClick r:id="rId8"/>
            <a:extLst>
              <a:ext uri="{FF2B5EF4-FFF2-40B4-BE49-F238E27FC236}">
                <a16:creationId xmlns:a16="http://schemas.microsoft.com/office/drawing/2014/main" id="{87CFAA23-21BC-0B06-61DB-8AEBD2E1BD1B}"/>
              </a:ext>
            </a:extLst>
          </p:cNvPr>
          <p:cNvPicPr>
            <a:picLocks noChangeAspect="1"/>
          </p:cNvPicPr>
          <p:nvPr/>
        </p:nvPicPr>
        <p:blipFill>
          <a:blip r:embed="rId9"/>
          <a:stretch>
            <a:fillRect/>
          </a:stretch>
        </p:blipFill>
        <p:spPr>
          <a:xfrm>
            <a:off x="1898792" y="5990348"/>
            <a:ext cx="429713" cy="429713"/>
          </a:xfrm>
          <a:prstGeom prst="rect">
            <a:avLst/>
          </a:prstGeom>
        </p:spPr>
      </p:pic>
    </p:spTree>
    <p:extLst>
      <p:ext uri="{BB962C8B-B14F-4D97-AF65-F5344CB8AC3E}">
        <p14:creationId xmlns:p14="http://schemas.microsoft.com/office/powerpoint/2010/main" val="2398945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3C772C6B-FAC4-CC85-010E-71EE66FC559A}"/>
              </a:ext>
            </a:extLst>
          </p:cNvPr>
          <p:cNvPicPr>
            <a:picLocks noChangeAspect="1"/>
          </p:cNvPicPr>
          <p:nvPr/>
        </p:nvPicPr>
        <p:blipFill>
          <a:blip r:embed="rId3"/>
          <a:srcRect/>
          <a:stretch/>
        </p:blipFill>
        <p:spPr>
          <a:xfrm>
            <a:off x="7590500" y="1469057"/>
            <a:ext cx="2380943" cy="2286000"/>
          </a:xfrm>
          <a:prstGeom prst="ellipse">
            <a:avLst/>
          </a:prstGeom>
          <a:ln w="63500" cap="rnd">
            <a:solidFill>
              <a:schemeClr val="accent2"/>
            </a:solidFill>
          </a:ln>
          <a:effectLst/>
        </p:spPr>
      </p:pic>
      <p:sp>
        <p:nvSpPr>
          <p:cNvPr id="5" name="Content Placeholder 4">
            <a:extLst>
              <a:ext uri="{FF2B5EF4-FFF2-40B4-BE49-F238E27FC236}">
                <a16:creationId xmlns:a16="http://schemas.microsoft.com/office/drawing/2014/main" id="{02022389-A14D-3047-B949-80C5C2E50210}"/>
              </a:ext>
            </a:extLst>
          </p:cNvPr>
          <p:cNvSpPr>
            <a:spLocks noGrp="1"/>
          </p:cNvSpPr>
          <p:nvPr>
            <p:ph idx="1"/>
          </p:nvPr>
        </p:nvSpPr>
        <p:spPr>
          <a:xfrm>
            <a:off x="7304202" y="3983145"/>
            <a:ext cx="2950032" cy="709465"/>
          </a:xfrm>
        </p:spPr>
        <p:txBody>
          <a:bodyPr/>
          <a:lstStyle/>
          <a:p>
            <a:pPr marL="0" indent="0" algn="ctr">
              <a:spcAft>
                <a:spcPts val="200"/>
              </a:spcAft>
              <a:buNone/>
            </a:pPr>
            <a:r>
              <a:rPr lang="en-US" sz="1800" b="1" dirty="0">
                <a:solidFill>
                  <a:schemeClr val="tx1"/>
                </a:solidFill>
                <a:latin typeface="+mj-lt"/>
                <a:cs typeface="Calibri" panose="020F0502020204030204" pitchFamily="34" charset="0"/>
              </a:rPr>
              <a:t>Da’Shon Carr</a:t>
            </a:r>
          </a:p>
          <a:p>
            <a:pPr marL="0" indent="0" algn="ctr">
              <a:spcAft>
                <a:spcPts val="200"/>
              </a:spcAft>
              <a:buNone/>
            </a:pPr>
            <a:r>
              <a:rPr lang="en-US" sz="1800" dirty="0">
                <a:solidFill>
                  <a:schemeClr val="tx1"/>
                </a:solidFill>
                <a:latin typeface="+mj-lt"/>
              </a:rPr>
              <a:t>Researcher</a:t>
            </a:r>
          </a:p>
        </p:txBody>
      </p:sp>
      <p:sp>
        <p:nvSpPr>
          <p:cNvPr id="4" name="Title 3">
            <a:extLst>
              <a:ext uri="{FF2B5EF4-FFF2-40B4-BE49-F238E27FC236}">
                <a16:creationId xmlns:a16="http://schemas.microsoft.com/office/drawing/2014/main" id="{B82AEA24-38CE-A247-B13F-9C84C66A1B78}"/>
              </a:ext>
            </a:extLst>
          </p:cNvPr>
          <p:cNvSpPr>
            <a:spLocks noGrp="1"/>
          </p:cNvSpPr>
          <p:nvPr>
            <p:ph type="title"/>
          </p:nvPr>
        </p:nvSpPr>
        <p:spPr/>
        <p:txBody>
          <a:bodyPr/>
          <a:lstStyle/>
          <a:p>
            <a:r>
              <a:rPr lang="en-US" dirty="0">
                <a:solidFill>
                  <a:schemeClr val="accent2"/>
                </a:solidFill>
              </a:rPr>
              <a:t>Education Northwest</a:t>
            </a:r>
          </a:p>
        </p:txBody>
      </p:sp>
      <p:sp>
        <p:nvSpPr>
          <p:cNvPr id="10" name="Content Placeholder 4">
            <a:extLst>
              <a:ext uri="{FF2B5EF4-FFF2-40B4-BE49-F238E27FC236}">
                <a16:creationId xmlns:a16="http://schemas.microsoft.com/office/drawing/2014/main" id="{9126680E-69B8-0CAC-8B6E-E8599EB55098}"/>
              </a:ext>
            </a:extLst>
          </p:cNvPr>
          <p:cNvSpPr txBox="1">
            <a:spLocks/>
          </p:cNvSpPr>
          <p:nvPr/>
        </p:nvSpPr>
        <p:spPr>
          <a:xfrm>
            <a:off x="1937766" y="3983145"/>
            <a:ext cx="2950032" cy="709465"/>
          </a:xfrm>
          <a:prstGeom prst="rect">
            <a:avLst/>
          </a:prstGeom>
        </p:spPr>
        <p:txBody>
          <a:bodyPr vert="horz" lIns="0" tIns="0" rIns="0" bIns="0" rtlCol="0" anchor="t">
            <a:noAutofit/>
          </a:bodyPr>
          <a:lstStyle>
            <a:lvl1pPr marL="228600" indent="-228600" algn="l" defTabSz="914400" rtl="0" eaLnBrk="1" latinLnBrk="0" hangingPunct="1">
              <a:lnSpc>
                <a:spcPct val="110000"/>
              </a:lnSpc>
              <a:spcBef>
                <a:spcPts val="0"/>
              </a:spcBef>
              <a:spcAft>
                <a:spcPts val="800"/>
              </a:spcAft>
              <a:buClr>
                <a:srgbClr val="2BBAB5"/>
              </a:buClr>
              <a:buSzPct val="90000"/>
              <a:buFont typeface="Arial" panose="020B0604020202020204" pitchFamily="34" charset="0"/>
              <a:buChar char="•"/>
              <a:defRPr sz="2400" b="0" i="0" kern="1200">
                <a:solidFill>
                  <a:srgbClr val="36393B"/>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110000"/>
              </a:lnSpc>
              <a:spcBef>
                <a:spcPts val="0"/>
              </a:spcBef>
              <a:spcAft>
                <a:spcPts val="8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110000"/>
              </a:lnSpc>
              <a:spcBef>
                <a:spcPts val="0"/>
              </a:spcBef>
              <a:spcAft>
                <a:spcPts val="8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110000"/>
              </a:lnSpc>
              <a:spcBef>
                <a:spcPts val="0"/>
              </a:spcBef>
              <a:spcAft>
                <a:spcPts val="8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110000"/>
              </a:lnSpc>
              <a:spcBef>
                <a:spcPts val="0"/>
              </a:spcBef>
              <a:spcAft>
                <a:spcPts val="800"/>
              </a:spcAft>
              <a:buClr>
                <a:srgbClr val="2BBAB5"/>
              </a:buClr>
              <a:buSzPct val="90000"/>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200"/>
              </a:spcAft>
              <a:buFont typeface="Arial" panose="020B0604020202020204" pitchFamily="34" charset="0"/>
              <a:buNone/>
            </a:pPr>
            <a:r>
              <a:rPr lang="en-US" sz="1800" b="1" dirty="0">
                <a:solidFill>
                  <a:schemeClr val="tx1"/>
                </a:solidFill>
                <a:latin typeface="+mj-lt"/>
                <a:cs typeface="Calibri" panose="020F0502020204030204" pitchFamily="34" charset="0"/>
              </a:rPr>
              <a:t>Leanne Davis</a:t>
            </a:r>
          </a:p>
          <a:p>
            <a:pPr marL="0" indent="0" algn="ctr">
              <a:spcAft>
                <a:spcPts val="200"/>
              </a:spcAft>
              <a:buFont typeface="Arial" panose="020B0604020202020204" pitchFamily="34" charset="0"/>
              <a:buNone/>
            </a:pPr>
            <a:r>
              <a:rPr lang="en-US" sz="1800" dirty="0">
                <a:solidFill>
                  <a:schemeClr val="tx1"/>
                </a:solidFill>
                <a:latin typeface="+mj-lt"/>
                <a:ea typeface="Calibri Light"/>
                <a:cs typeface="Calibri Light"/>
              </a:rPr>
              <a:t>Managing Researcher</a:t>
            </a:r>
            <a:endParaRPr lang="en-US" sz="1800" dirty="0">
              <a:solidFill>
                <a:schemeClr val="tx1"/>
              </a:solidFill>
              <a:latin typeface="+mj-lt"/>
              <a:ea typeface="Calibri Light"/>
            </a:endParaRPr>
          </a:p>
        </p:txBody>
      </p:sp>
      <p:pic>
        <p:nvPicPr>
          <p:cNvPr id="16" name="Graphic 15">
            <a:extLst>
              <a:ext uri="{FF2B5EF4-FFF2-40B4-BE49-F238E27FC236}">
                <a16:creationId xmlns:a16="http://schemas.microsoft.com/office/drawing/2014/main" id="{E32DB613-E1A9-6C55-666D-95A9FD6659DC}"/>
              </a:ext>
            </a:extLst>
          </p:cNvPr>
          <p:cNvPicPr>
            <a:picLocks/>
          </p:cNvPicPr>
          <p:nvPr/>
        </p:nvPicPr>
        <p:blipFill>
          <a:blip r:embed="rId4"/>
          <a:srcRect/>
          <a:stretch/>
        </p:blipFill>
        <p:spPr>
          <a:xfrm>
            <a:off x="2224062" y="1437797"/>
            <a:ext cx="2377440" cy="2286000"/>
          </a:xfrm>
          <a:prstGeom prst="ellipse">
            <a:avLst/>
          </a:prstGeom>
          <a:ln w="63500" cap="rnd">
            <a:solidFill>
              <a:schemeClr val="accent2"/>
            </a:solidFill>
          </a:ln>
          <a:effectLst/>
        </p:spPr>
      </p:pic>
      <p:sp>
        <p:nvSpPr>
          <p:cNvPr id="3" name="TextBox 2">
            <a:extLst>
              <a:ext uri="{FF2B5EF4-FFF2-40B4-BE49-F238E27FC236}">
                <a16:creationId xmlns:a16="http://schemas.microsoft.com/office/drawing/2014/main" id="{D0E143D3-4073-925D-B0B5-737746736DB4}"/>
              </a:ext>
            </a:extLst>
          </p:cNvPr>
          <p:cNvSpPr txBox="1"/>
          <p:nvPr/>
        </p:nvSpPr>
        <p:spPr>
          <a:xfrm>
            <a:off x="1587248" y="5148786"/>
            <a:ext cx="8689424" cy="707886"/>
          </a:xfrm>
          <a:prstGeom prst="rect">
            <a:avLst/>
          </a:prstGeom>
          <a:noFill/>
          <a:ln w="28575">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000" dirty="0">
                <a:solidFill>
                  <a:schemeClr val="tx1"/>
                </a:solidFill>
              </a:rPr>
              <a:t>We support colleges and practitioners in advancing student success through evaluation, technical assistance, and evidence-based practices.</a:t>
            </a:r>
          </a:p>
        </p:txBody>
      </p:sp>
    </p:spTree>
    <p:extLst>
      <p:ext uri="{BB962C8B-B14F-4D97-AF65-F5344CB8AC3E}">
        <p14:creationId xmlns:p14="http://schemas.microsoft.com/office/powerpoint/2010/main" val="122278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BBAB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59E12-F7EE-5C8C-2A23-56CA6FC55CED}"/>
              </a:ext>
            </a:extLst>
          </p:cNvPr>
          <p:cNvSpPr>
            <a:spLocks noGrp="1"/>
          </p:cNvSpPr>
          <p:nvPr>
            <p:ph type="ctrTitle"/>
          </p:nvPr>
        </p:nvSpPr>
        <p:spPr>
          <a:xfrm>
            <a:off x="952500" y="2187379"/>
            <a:ext cx="10738757" cy="2483242"/>
          </a:xfrm>
        </p:spPr>
        <p:txBody>
          <a:bodyPr/>
          <a:lstStyle/>
          <a:p>
            <a:r>
              <a:rPr lang="en-US" sz="4800" dirty="0"/>
              <a:t>Building Community to Expand Opportunity for New Jersey College Students</a:t>
            </a:r>
            <a:br>
              <a:rPr lang="en-US" dirty="0"/>
            </a:br>
            <a:endParaRPr lang="en-US" dirty="0"/>
          </a:p>
        </p:txBody>
      </p:sp>
    </p:spTree>
    <p:extLst>
      <p:ext uri="{BB962C8B-B14F-4D97-AF65-F5344CB8AC3E}">
        <p14:creationId xmlns:p14="http://schemas.microsoft.com/office/powerpoint/2010/main" val="159241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D168E-4AB1-EC02-DA37-D1FEF653A63B}"/>
              </a:ext>
            </a:extLst>
          </p:cNvPr>
          <p:cNvSpPr>
            <a:spLocks noGrp="1"/>
          </p:cNvSpPr>
          <p:nvPr>
            <p:ph type="title"/>
          </p:nvPr>
        </p:nvSpPr>
        <p:spPr>
          <a:xfrm>
            <a:off x="952500" y="592133"/>
            <a:ext cx="10629900" cy="1204010"/>
          </a:xfrm>
        </p:spPr>
        <p:txBody>
          <a:bodyPr vert="horz" lIns="91440" tIns="45720" rIns="91440" bIns="45720" rtlCol="0" anchor="t">
            <a:normAutofit/>
          </a:bodyPr>
          <a:lstStyle/>
          <a:p>
            <a:r>
              <a:rPr lang="en-US" sz="3400" dirty="0">
                <a:solidFill>
                  <a:schemeClr val="accent2"/>
                </a:solidFill>
                <a:latin typeface="+mn-lt"/>
                <a:cs typeface="+mj-cs"/>
              </a:rPr>
              <a:t>Advancing student success through sustainable and comprehensive support systems</a:t>
            </a:r>
          </a:p>
        </p:txBody>
      </p:sp>
      <p:pic>
        <p:nvPicPr>
          <p:cNvPr id="11" name="Content Placeholder 10">
            <a:extLst>
              <a:ext uri="{FF2B5EF4-FFF2-40B4-BE49-F238E27FC236}">
                <a16:creationId xmlns:a16="http://schemas.microsoft.com/office/drawing/2014/main" id="{346CC683-DF57-E5D8-22BB-D6FF6C597611}"/>
              </a:ext>
            </a:extLst>
          </p:cNvPr>
          <p:cNvPicPr>
            <a:picLocks noChangeAspect="1"/>
          </p:cNvPicPr>
          <p:nvPr/>
        </p:nvPicPr>
        <p:blipFill>
          <a:blip r:embed="rId3"/>
          <a:stretch>
            <a:fillRect/>
          </a:stretch>
        </p:blipFill>
        <p:spPr>
          <a:xfrm>
            <a:off x="772886" y="2856623"/>
            <a:ext cx="5857774" cy="1830554"/>
          </a:xfrm>
          <a:prstGeom prst="rect">
            <a:avLst/>
          </a:prstGeom>
        </p:spPr>
      </p:pic>
      <p:pic>
        <p:nvPicPr>
          <p:cNvPr id="16" name="Content Placeholder 15">
            <a:extLst>
              <a:ext uri="{FF2B5EF4-FFF2-40B4-BE49-F238E27FC236}">
                <a16:creationId xmlns:a16="http://schemas.microsoft.com/office/drawing/2014/main" id="{7CFBA9FD-F46E-9252-74C9-59501516FAEB}"/>
              </a:ext>
            </a:extLst>
          </p:cNvPr>
          <p:cNvPicPr>
            <a:picLocks noChangeAspect="1"/>
          </p:cNvPicPr>
          <p:nvPr/>
        </p:nvPicPr>
        <p:blipFill>
          <a:blip r:embed="rId4"/>
          <a:stretch>
            <a:fillRect/>
          </a:stretch>
        </p:blipFill>
        <p:spPr>
          <a:xfrm>
            <a:off x="8001423" y="2310763"/>
            <a:ext cx="2661133" cy="2922273"/>
          </a:xfrm>
          <a:prstGeom prst="rect">
            <a:avLst/>
          </a:prstGeom>
        </p:spPr>
      </p:pic>
    </p:spTree>
    <p:extLst>
      <p:ext uri="{BB962C8B-B14F-4D97-AF65-F5344CB8AC3E}">
        <p14:creationId xmlns:p14="http://schemas.microsoft.com/office/powerpoint/2010/main" val="613646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293A3F-3B4B-4618-3F59-279DC8EEE5CE}"/>
              </a:ext>
            </a:extLst>
          </p:cNvPr>
          <p:cNvSpPr>
            <a:spLocks noGrp="1"/>
          </p:cNvSpPr>
          <p:nvPr>
            <p:ph type="title"/>
          </p:nvPr>
        </p:nvSpPr>
        <p:spPr/>
        <p:txBody>
          <a:bodyPr/>
          <a:lstStyle/>
          <a:p>
            <a:r>
              <a:rPr lang="en-US" dirty="0">
                <a:solidFill>
                  <a:schemeClr val="accent2"/>
                </a:solidFill>
              </a:rPr>
              <a:t>Six distinct colleges, one shared mission</a:t>
            </a:r>
          </a:p>
        </p:txBody>
      </p:sp>
      <p:pic>
        <p:nvPicPr>
          <p:cNvPr id="8" name="Content Placeholder 7">
            <a:extLst>
              <a:ext uri="{FF2B5EF4-FFF2-40B4-BE49-F238E27FC236}">
                <a16:creationId xmlns:a16="http://schemas.microsoft.com/office/drawing/2014/main" id="{C159DFF8-ED01-C6EC-5111-E4B9C8A2DFC3}"/>
              </a:ext>
            </a:extLst>
          </p:cNvPr>
          <p:cNvPicPr>
            <a:picLocks noGrp="1" noChangeAspect="1"/>
          </p:cNvPicPr>
          <p:nvPr>
            <p:ph idx="1"/>
          </p:nvPr>
        </p:nvPicPr>
        <p:blipFill>
          <a:blip r:embed="rId3"/>
          <a:stretch>
            <a:fillRect/>
          </a:stretch>
        </p:blipFill>
        <p:spPr>
          <a:xfrm>
            <a:off x="672052" y="2354037"/>
            <a:ext cx="4536764" cy="3017697"/>
          </a:xfrm>
          <a:prstGeom prst="rect">
            <a:avLst/>
          </a:prstGeom>
        </p:spPr>
      </p:pic>
      <p:pic>
        <p:nvPicPr>
          <p:cNvPr id="10" name="Picture 9">
            <a:extLst>
              <a:ext uri="{FF2B5EF4-FFF2-40B4-BE49-F238E27FC236}">
                <a16:creationId xmlns:a16="http://schemas.microsoft.com/office/drawing/2014/main" id="{8F29D4F0-1DFA-DF05-7094-8BBAA0BD144D}"/>
              </a:ext>
            </a:extLst>
          </p:cNvPr>
          <p:cNvPicPr>
            <a:picLocks noChangeAspect="1"/>
          </p:cNvPicPr>
          <p:nvPr/>
        </p:nvPicPr>
        <p:blipFill>
          <a:blip r:embed="rId4"/>
          <a:stretch>
            <a:fillRect/>
          </a:stretch>
        </p:blipFill>
        <p:spPr>
          <a:xfrm>
            <a:off x="5422201" y="1599066"/>
            <a:ext cx="6603934" cy="4663440"/>
          </a:xfrm>
          <a:prstGeom prst="rect">
            <a:avLst/>
          </a:prstGeom>
        </p:spPr>
      </p:pic>
    </p:spTree>
    <p:extLst>
      <p:ext uri="{BB962C8B-B14F-4D97-AF65-F5344CB8AC3E}">
        <p14:creationId xmlns:p14="http://schemas.microsoft.com/office/powerpoint/2010/main" val="1262558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82AEA24-38CE-A247-B13F-9C84C66A1B78}"/>
              </a:ext>
            </a:extLst>
          </p:cNvPr>
          <p:cNvSpPr>
            <a:spLocks noGrp="1"/>
          </p:cNvSpPr>
          <p:nvPr>
            <p:ph type="title"/>
          </p:nvPr>
        </p:nvSpPr>
        <p:spPr>
          <a:xfrm>
            <a:off x="838200" y="1195697"/>
            <a:ext cx="3200400" cy="4238118"/>
          </a:xfrm>
        </p:spPr>
        <p:txBody>
          <a:bodyPr>
            <a:normAutofit/>
          </a:bodyPr>
          <a:lstStyle/>
          <a:p>
            <a:r>
              <a:rPr lang="en-US" dirty="0">
                <a:solidFill>
                  <a:schemeClr val="bg1"/>
                </a:solidFill>
              </a:rPr>
              <a:t>When colleges learn together, students benefit</a:t>
            </a:r>
          </a:p>
        </p:txBody>
      </p:sp>
      <p:grpSp>
        <p:nvGrpSpPr>
          <p:cNvPr id="15"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6" name="Freeform: Shape 15">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9" name="Oval 18">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3"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4" name="Freeform: Shape 23">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6" name="Content Placeholder 2">
            <a:extLst>
              <a:ext uri="{FF2B5EF4-FFF2-40B4-BE49-F238E27FC236}">
                <a16:creationId xmlns:a16="http://schemas.microsoft.com/office/drawing/2014/main" id="{F77856EB-FD3C-FACF-8C1B-596BB62E3A8E}"/>
              </a:ext>
            </a:extLst>
          </p:cNvPr>
          <p:cNvGraphicFramePr>
            <a:graphicFrameLocks noGrp="1"/>
          </p:cNvGraphicFramePr>
          <p:nvPr>
            <p:ph idx="1"/>
            <p:extLst>
              <p:ext uri="{D42A27DB-BD31-4B8C-83A1-F6EECF244321}">
                <p14:modId xmlns:p14="http://schemas.microsoft.com/office/powerpoint/2010/main" val="587422347"/>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9691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E8C7E-DBCA-6CBF-EAC0-7DA56CEF6B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1FF0E-C3F3-29D1-5E3B-7FD8128BA26F}"/>
              </a:ext>
            </a:extLst>
          </p:cNvPr>
          <p:cNvSpPr>
            <a:spLocks noGrp="1"/>
          </p:cNvSpPr>
          <p:nvPr>
            <p:ph type="ctrTitle"/>
          </p:nvPr>
        </p:nvSpPr>
        <p:spPr>
          <a:xfrm>
            <a:off x="952500" y="2187379"/>
            <a:ext cx="10738757" cy="2483242"/>
          </a:xfrm>
        </p:spPr>
        <p:txBody>
          <a:bodyPr/>
          <a:lstStyle/>
          <a:p>
            <a:r>
              <a:rPr lang="en-US" sz="4800" dirty="0"/>
              <a:t>Cross-Cutting Lessons</a:t>
            </a:r>
            <a:br>
              <a:rPr lang="en-US" dirty="0"/>
            </a:br>
            <a:endParaRPr lang="en-US" dirty="0"/>
          </a:p>
        </p:txBody>
      </p:sp>
    </p:spTree>
    <p:extLst>
      <p:ext uri="{BB962C8B-B14F-4D97-AF65-F5344CB8AC3E}">
        <p14:creationId xmlns:p14="http://schemas.microsoft.com/office/powerpoint/2010/main" val="4213990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7389F-4F3E-C647-A61F-06F252DE536D}"/>
              </a:ext>
            </a:extLst>
          </p:cNvPr>
          <p:cNvSpPr>
            <a:spLocks noGrp="1"/>
          </p:cNvSpPr>
          <p:nvPr>
            <p:ph type="title"/>
          </p:nvPr>
        </p:nvSpPr>
        <p:spPr>
          <a:xfrm>
            <a:off x="952500" y="403452"/>
            <a:ext cx="10629900" cy="1039128"/>
          </a:xfrm>
        </p:spPr>
        <p:txBody>
          <a:bodyPr anchor="t">
            <a:normAutofit/>
          </a:bodyPr>
          <a:lstStyle/>
          <a:p>
            <a:r>
              <a:rPr lang="en-US" dirty="0">
                <a:solidFill>
                  <a:schemeClr val="accent2"/>
                </a:solidFill>
              </a:rPr>
              <a:t>Across all colleges, we learned:</a:t>
            </a:r>
          </a:p>
        </p:txBody>
      </p:sp>
      <p:graphicFrame>
        <p:nvGraphicFramePr>
          <p:cNvPr id="6" name="Diagram 5">
            <a:extLst>
              <a:ext uri="{FF2B5EF4-FFF2-40B4-BE49-F238E27FC236}">
                <a16:creationId xmlns:a16="http://schemas.microsoft.com/office/drawing/2014/main" id="{2D0434E5-427A-6C45-A72F-D33AC7CBA2CE}"/>
              </a:ext>
            </a:extLst>
          </p:cNvPr>
          <p:cNvGraphicFramePr/>
          <p:nvPr>
            <p:extLst>
              <p:ext uri="{D42A27DB-BD31-4B8C-83A1-F6EECF244321}">
                <p14:modId xmlns:p14="http://schemas.microsoft.com/office/powerpoint/2010/main" val="3661844089"/>
              </p:ext>
            </p:extLst>
          </p:nvPr>
        </p:nvGraphicFramePr>
        <p:xfrm>
          <a:off x="952500" y="1092200"/>
          <a:ext cx="10629900" cy="4333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8927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376D05D-4BFB-F9BB-893D-F2DBC8A4EC3A}"/>
              </a:ext>
            </a:extLst>
          </p:cNvPr>
          <p:cNvSpPr>
            <a:spLocks noGrp="1"/>
          </p:cNvSpPr>
          <p:nvPr>
            <p:ph type="title"/>
          </p:nvPr>
        </p:nvSpPr>
        <p:spPr>
          <a:xfrm>
            <a:off x="952499" y="595494"/>
            <a:ext cx="10199913" cy="1039128"/>
          </a:xfrm>
        </p:spPr>
        <p:txBody>
          <a:bodyPr/>
          <a:lstStyle/>
          <a:p>
            <a:pPr algn="ctr"/>
            <a:r>
              <a:rPr lang="en-US" dirty="0">
                <a:solidFill>
                  <a:schemeClr val="accent2"/>
                </a:solidFill>
              </a:rPr>
              <a:t>Case studies: Examining college approaches in depth</a:t>
            </a:r>
          </a:p>
        </p:txBody>
      </p:sp>
      <p:pic>
        <p:nvPicPr>
          <p:cNvPr id="4" name="Picture 3">
            <a:extLst>
              <a:ext uri="{FF2B5EF4-FFF2-40B4-BE49-F238E27FC236}">
                <a16:creationId xmlns:a16="http://schemas.microsoft.com/office/drawing/2014/main" id="{669F9001-5377-C880-45FD-25290F7F60BE}"/>
              </a:ext>
            </a:extLst>
          </p:cNvPr>
          <p:cNvPicPr>
            <a:picLocks noChangeAspect="1"/>
          </p:cNvPicPr>
          <p:nvPr/>
        </p:nvPicPr>
        <p:blipFill>
          <a:blip r:embed="rId3"/>
          <a:stretch>
            <a:fillRect/>
          </a:stretch>
        </p:blipFill>
        <p:spPr>
          <a:xfrm>
            <a:off x="4726257" y="3209768"/>
            <a:ext cx="3015637" cy="2011680"/>
          </a:xfrm>
          <a:prstGeom prst="rect">
            <a:avLst/>
          </a:prstGeom>
        </p:spPr>
      </p:pic>
      <p:pic>
        <p:nvPicPr>
          <p:cNvPr id="9" name="Picture 8">
            <a:extLst>
              <a:ext uri="{FF2B5EF4-FFF2-40B4-BE49-F238E27FC236}">
                <a16:creationId xmlns:a16="http://schemas.microsoft.com/office/drawing/2014/main" id="{F2E008BE-F438-6217-46AE-F6FEC4F4BDAF}"/>
              </a:ext>
            </a:extLst>
          </p:cNvPr>
          <p:cNvPicPr>
            <a:picLocks noChangeAspect="1"/>
          </p:cNvPicPr>
          <p:nvPr/>
        </p:nvPicPr>
        <p:blipFill>
          <a:blip r:embed="rId4"/>
          <a:stretch>
            <a:fillRect/>
          </a:stretch>
        </p:blipFill>
        <p:spPr>
          <a:xfrm>
            <a:off x="8819353" y="3209768"/>
            <a:ext cx="3015640" cy="2011680"/>
          </a:xfrm>
          <a:prstGeom prst="rect">
            <a:avLst/>
          </a:prstGeom>
        </p:spPr>
      </p:pic>
      <p:pic>
        <p:nvPicPr>
          <p:cNvPr id="11" name="Picture 10">
            <a:extLst>
              <a:ext uri="{FF2B5EF4-FFF2-40B4-BE49-F238E27FC236}">
                <a16:creationId xmlns:a16="http://schemas.microsoft.com/office/drawing/2014/main" id="{334FF0F7-D916-C6C4-2DF3-2A00017E1B9F}"/>
              </a:ext>
            </a:extLst>
          </p:cNvPr>
          <p:cNvPicPr>
            <a:picLocks noChangeAspect="1"/>
          </p:cNvPicPr>
          <p:nvPr/>
        </p:nvPicPr>
        <p:blipFill>
          <a:blip r:embed="rId5"/>
          <a:stretch>
            <a:fillRect/>
          </a:stretch>
        </p:blipFill>
        <p:spPr>
          <a:xfrm>
            <a:off x="565512" y="3209768"/>
            <a:ext cx="3153696" cy="2103120"/>
          </a:xfrm>
          <a:prstGeom prst="rect">
            <a:avLst/>
          </a:prstGeom>
        </p:spPr>
      </p:pic>
      <p:sp>
        <p:nvSpPr>
          <p:cNvPr id="13" name="TextBox 12">
            <a:extLst>
              <a:ext uri="{FF2B5EF4-FFF2-40B4-BE49-F238E27FC236}">
                <a16:creationId xmlns:a16="http://schemas.microsoft.com/office/drawing/2014/main" id="{62582FE6-40C1-2115-CA59-A871FF320527}"/>
              </a:ext>
            </a:extLst>
          </p:cNvPr>
          <p:cNvSpPr txBox="1"/>
          <p:nvPr/>
        </p:nvSpPr>
        <p:spPr>
          <a:xfrm>
            <a:off x="4385990" y="1630101"/>
            <a:ext cx="3809543" cy="1077218"/>
          </a:xfrm>
          <a:prstGeom prst="rect">
            <a:avLst/>
          </a:prstGeom>
          <a:noFill/>
        </p:spPr>
        <p:txBody>
          <a:bodyPr wrap="square">
            <a:spAutoFit/>
          </a:bodyPr>
          <a:lstStyle/>
          <a:p>
            <a:pPr algn="ctr"/>
            <a:r>
              <a:rPr lang="en-US" sz="1600" b="1" dirty="0"/>
              <a:t>Transforming Your Campus to Provide Mental Health and Trauma-Informed Care</a:t>
            </a:r>
          </a:p>
          <a:p>
            <a:pPr algn="ctr"/>
            <a:r>
              <a:rPr lang="en-US" sz="1600" i="1" dirty="0"/>
              <a:t>Camden County College &amp; Hudson County College  </a:t>
            </a:r>
          </a:p>
        </p:txBody>
      </p:sp>
      <p:sp>
        <p:nvSpPr>
          <p:cNvPr id="15" name="TextBox 14">
            <a:extLst>
              <a:ext uri="{FF2B5EF4-FFF2-40B4-BE49-F238E27FC236}">
                <a16:creationId xmlns:a16="http://schemas.microsoft.com/office/drawing/2014/main" id="{5A37AF8C-BB77-81D5-A542-EEE6292387B2}"/>
              </a:ext>
            </a:extLst>
          </p:cNvPr>
          <p:cNvSpPr txBox="1">
            <a:spLocks/>
          </p:cNvSpPr>
          <p:nvPr/>
        </p:nvSpPr>
        <p:spPr>
          <a:xfrm>
            <a:off x="297229" y="1598371"/>
            <a:ext cx="3677660" cy="1323439"/>
          </a:xfrm>
          <a:prstGeom prst="rect">
            <a:avLst/>
          </a:prstGeom>
          <a:noFill/>
        </p:spPr>
        <p:txBody>
          <a:bodyPr wrap="square">
            <a:spAutoFit/>
          </a:bodyPr>
          <a:lstStyle/>
          <a:p>
            <a:pPr algn="ctr"/>
            <a:r>
              <a:rPr lang="en-US" sz="1600" b="1" dirty="0"/>
              <a:t>Reducing Stigma to Increase Access to and Use of On-Campus Wraparound Supports </a:t>
            </a:r>
          </a:p>
          <a:p>
            <a:pPr algn="ctr"/>
            <a:r>
              <a:rPr lang="en-US" sz="1600" i="1" dirty="0"/>
              <a:t>Ocean County College and Sussex County Community College</a:t>
            </a:r>
          </a:p>
        </p:txBody>
      </p:sp>
      <p:sp>
        <p:nvSpPr>
          <p:cNvPr id="17" name="TextBox 16">
            <a:extLst>
              <a:ext uri="{FF2B5EF4-FFF2-40B4-BE49-F238E27FC236}">
                <a16:creationId xmlns:a16="http://schemas.microsoft.com/office/drawing/2014/main" id="{D154FA76-A797-4CE3-FCE9-4149FC3765B9}"/>
              </a:ext>
            </a:extLst>
          </p:cNvPr>
          <p:cNvSpPr txBox="1"/>
          <p:nvPr/>
        </p:nvSpPr>
        <p:spPr>
          <a:xfrm>
            <a:off x="8759575" y="1634622"/>
            <a:ext cx="3135196" cy="1077218"/>
          </a:xfrm>
          <a:prstGeom prst="rect">
            <a:avLst/>
          </a:prstGeom>
          <a:noFill/>
        </p:spPr>
        <p:txBody>
          <a:bodyPr wrap="square">
            <a:spAutoFit/>
          </a:bodyPr>
          <a:lstStyle/>
          <a:p>
            <a:pPr algn="ctr"/>
            <a:r>
              <a:rPr lang="en-US" sz="1600" b="1" dirty="0"/>
              <a:t>Increasing Awareness of Existing Social Service Programs </a:t>
            </a:r>
          </a:p>
          <a:p>
            <a:pPr algn="ctr"/>
            <a:r>
              <a:rPr lang="en-US" sz="1600" i="1" dirty="0"/>
              <a:t>Essex County College &amp; Rowan College at Burlington County</a:t>
            </a:r>
          </a:p>
        </p:txBody>
      </p:sp>
      <p:sp>
        <p:nvSpPr>
          <p:cNvPr id="21" name="TextBox 20">
            <a:extLst>
              <a:ext uri="{FF2B5EF4-FFF2-40B4-BE49-F238E27FC236}">
                <a16:creationId xmlns:a16="http://schemas.microsoft.com/office/drawing/2014/main" id="{75AEE076-F984-566B-39C1-4CA77D2882C0}"/>
              </a:ext>
            </a:extLst>
          </p:cNvPr>
          <p:cNvSpPr txBox="1"/>
          <p:nvPr/>
        </p:nvSpPr>
        <p:spPr>
          <a:xfrm>
            <a:off x="952499" y="6262506"/>
            <a:ext cx="6098720" cy="307777"/>
          </a:xfrm>
          <a:prstGeom prst="rect">
            <a:avLst/>
          </a:prstGeom>
          <a:noFill/>
        </p:spPr>
        <p:txBody>
          <a:bodyPr wrap="square">
            <a:spAutoFit/>
          </a:bodyPr>
          <a:lstStyle/>
          <a:p>
            <a:r>
              <a:rPr lang="en-US" sz="1400" i="1" dirty="0"/>
              <a:t>Photos by Allison Shelley/Complete College Photo Library</a:t>
            </a:r>
          </a:p>
        </p:txBody>
      </p:sp>
      <p:cxnSp>
        <p:nvCxnSpPr>
          <p:cNvPr id="5" name="Straight Connector 4">
            <a:extLst>
              <a:ext uri="{FF2B5EF4-FFF2-40B4-BE49-F238E27FC236}">
                <a16:creationId xmlns:a16="http://schemas.microsoft.com/office/drawing/2014/main" id="{025E9AA2-C358-A8D3-D1AF-8406BEED2664}"/>
              </a:ext>
            </a:extLst>
          </p:cNvPr>
          <p:cNvCxnSpPr>
            <a:cxnSpLocks/>
          </p:cNvCxnSpPr>
          <p:nvPr/>
        </p:nvCxnSpPr>
        <p:spPr>
          <a:xfrm>
            <a:off x="8402375" y="1367269"/>
            <a:ext cx="0" cy="420687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FC7EBDF-AA23-CB63-0D68-226152923DF7}"/>
              </a:ext>
            </a:extLst>
          </p:cNvPr>
          <p:cNvCxnSpPr>
            <a:cxnSpLocks/>
          </p:cNvCxnSpPr>
          <p:nvPr/>
        </p:nvCxnSpPr>
        <p:spPr>
          <a:xfrm>
            <a:off x="4049448" y="1367270"/>
            <a:ext cx="0" cy="420687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3234496"/>
      </p:ext>
    </p:extLst>
  </p:cSld>
  <p:clrMapOvr>
    <a:masterClrMapping/>
  </p:clrMapOvr>
</p:sld>
</file>

<file path=ppt/theme/theme1.xml><?xml version="1.0" encoding="utf-8"?>
<a:theme xmlns:a="http://schemas.openxmlformats.org/drawingml/2006/main" name="Office Theme">
  <a:themeElements>
    <a:clrScheme name="EDNW 2024 Template Update">
      <a:dk1>
        <a:srgbClr val="36393B"/>
      </a:dk1>
      <a:lt1>
        <a:srgbClr val="FFFFFF"/>
      </a:lt1>
      <a:dk2>
        <a:srgbClr val="035C67"/>
      </a:dk2>
      <a:lt2>
        <a:srgbClr val="5EC8C4"/>
      </a:lt2>
      <a:accent1>
        <a:srgbClr val="003B4A"/>
      </a:accent1>
      <a:accent2>
        <a:srgbClr val="008487"/>
      </a:accent2>
      <a:accent3>
        <a:srgbClr val="83C6BF"/>
      </a:accent3>
      <a:accent4>
        <a:srgbClr val="ED6750"/>
      </a:accent4>
      <a:accent5>
        <a:srgbClr val="D9D8D6"/>
      </a:accent5>
      <a:accent6>
        <a:srgbClr val="BFD32F"/>
      </a:accent6>
      <a:hlink>
        <a:srgbClr val="35393C"/>
      </a:hlink>
      <a:folHlink>
        <a:srgbClr val="36393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96FC792-AA02-0A43-AF57-137537AFCDB1}" vid="{509C48F4-E109-BF48-A890-6028740B78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6a1b996d-2aa8-458f-8a14-4ff4a8b5ac37">REDJQXV4SEAT-1715014165-30</_dlc_DocId>
    <_dlc_DocIdUrl xmlns="6a1b996d-2aa8-458f-8a14-4ff4a8b5ac37">
      <Url>https://educationnorthwest.sharepoint.com/sites/Office365Templates/_layouts/15/DocIdRedir.aspx?ID=REDJQXV4SEAT-1715014165-30</Url>
      <Description>REDJQXV4SEAT-1715014165-30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35C5C4AA6042C4F8CAA1C7944B441E2" ma:contentTypeVersion="4" ma:contentTypeDescription="Create a new document." ma:contentTypeScope="" ma:versionID="b88dd19549093f77758607e71ffd8f4f">
  <xsd:schema xmlns:xsd="http://www.w3.org/2001/XMLSchema" xmlns:xs="http://www.w3.org/2001/XMLSchema" xmlns:p="http://schemas.microsoft.com/office/2006/metadata/properties" xmlns:ns2="6a1b996d-2aa8-458f-8a14-4ff4a8b5ac37" xmlns:ns3="4a21d3e2-bdca-43bd-8d5e-7419c6ad78e0" targetNamespace="http://schemas.microsoft.com/office/2006/metadata/properties" ma:root="true" ma:fieldsID="072da592794c54d4d2985ec8d358b6e7" ns2:_="" ns3:_="">
    <xsd:import namespace="6a1b996d-2aa8-458f-8a14-4ff4a8b5ac37"/>
    <xsd:import namespace="4a21d3e2-bdca-43bd-8d5e-7419c6ad78e0"/>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1b996d-2aa8-458f-8a14-4ff4a8b5ac3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a21d3e2-bdca-43bd-8d5e-7419c6ad78e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AEC644-54FC-41DE-AAF3-741AB1A5AB79}">
  <ds:schemaRefs>
    <ds:schemaRef ds:uri="http://schemas.microsoft.com/sharepoint/events"/>
  </ds:schemaRefs>
</ds:datastoreItem>
</file>

<file path=customXml/itemProps2.xml><?xml version="1.0" encoding="utf-8"?>
<ds:datastoreItem xmlns:ds="http://schemas.openxmlformats.org/officeDocument/2006/customXml" ds:itemID="{1E35D366-A25B-44D6-BDB1-8BDC0DDE7FE1}">
  <ds:schemaRefs>
    <ds:schemaRef ds:uri="http://purl.org/dc/terms/"/>
    <ds:schemaRef ds:uri="c34e7bd6-22ef-45a5-8065-87bffe326c1e"/>
    <ds:schemaRef ds:uri="http://schemas.microsoft.com/office/infopath/2007/PartnerControls"/>
    <ds:schemaRef ds:uri="b7cc660d-9bc6-40c4-ae57-4f23ad1585e1"/>
    <ds:schemaRef ds:uri="http://purl.org/dc/dcmitype/"/>
    <ds:schemaRef ds:uri="http://purl.org/dc/elements/1.1/"/>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6a1b996d-2aa8-458f-8a14-4ff4a8b5ac37"/>
  </ds:schemaRefs>
</ds:datastoreItem>
</file>

<file path=customXml/itemProps3.xml><?xml version="1.0" encoding="utf-8"?>
<ds:datastoreItem xmlns:ds="http://schemas.openxmlformats.org/officeDocument/2006/customXml" ds:itemID="{9B0B555E-B420-4AD9-A1C1-7A53DC91B7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1b996d-2aa8-458f-8a14-4ff4a8b5ac37"/>
    <ds:schemaRef ds:uri="4a21d3e2-bdca-43bd-8d5e-7419c6ad78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0758436-00BF-4BA5-9602-3722022F24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EDNW_Presentation_Template_2025</Template>
  <TotalTime>1298</TotalTime>
  <Words>593</Words>
  <Application>Microsoft Office PowerPoint</Application>
  <PresentationFormat>Widescreen</PresentationFormat>
  <Paragraphs>61</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Improving Holistic Supports: A Strategy for Student Success</vt:lpstr>
      <vt:lpstr>Education Northwest</vt:lpstr>
      <vt:lpstr>Building Community to Expand Opportunity for New Jersey College Students </vt:lpstr>
      <vt:lpstr>Advancing student success through sustainable and comprehensive support systems</vt:lpstr>
      <vt:lpstr>Six distinct colleges, one shared mission</vt:lpstr>
      <vt:lpstr>When colleges learn together, students benefit</vt:lpstr>
      <vt:lpstr>Cross-Cutting Lessons </vt:lpstr>
      <vt:lpstr>Across all colleges, we learned:</vt:lpstr>
      <vt:lpstr>Case studies: Examining college approaches in depth</vt:lpstr>
      <vt:lpstr>Sustaining This Work to Ensure Students Achieve Postsecondary Success </vt:lpstr>
      <vt:lpstr>Driving progress to New Jersey’s postsecondary attainment goal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Da'Shon Carr</dc:creator>
  <cp:lastModifiedBy>Da'Shon Carr</cp:lastModifiedBy>
  <cp:revision>1</cp:revision>
  <dcterms:created xsi:type="dcterms:W3CDTF">2026-06-07T23:22:21Z</dcterms:created>
  <dcterms:modified xsi:type="dcterms:W3CDTF">2026-06-10T13:18:51Z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0x010100A35C5C4AA6042C4F8CAA1C7944B441E2</vt:lpwstr>
  </property>
  <property fmtid="{D5CDD505-2E9C-101B-9397-08002B2CF9AE}" pid="3" name="MediaServiceImageTags">
    <vt:lpwstr/>
  </property>
  <property fmtid="{D5CDD505-2E9C-101B-9397-08002B2CF9AE}" pid="4" name="_dlc_DocIdItemGuid">
    <vt:lpwstr>3ee079e9-e9d5-47f6-9f48-da96563378b9</vt:lpwstr>
  </property>
</Properties>
</file>